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16"/>
  </p:notesMasterIdLst>
  <p:sldIdLst>
    <p:sldId id="261" r:id="rId2"/>
    <p:sldId id="257" r:id="rId3"/>
    <p:sldId id="262" r:id="rId4"/>
    <p:sldId id="256" r:id="rId5"/>
    <p:sldId id="263" r:id="rId6"/>
    <p:sldId id="258" r:id="rId7"/>
    <p:sldId id="264" r:id="rId8"/>
    <p:sldId id="259" r:id="rId9"/>
    <p:sldId id="265" r:id="rId10"/>
    <p:sldId id="260" r:id="rId11"/>
    <p:sldId id="266" r:id="rId12"/>
    <p:sldId id="267" r:id="rId13"/>
    <p:sldId id="268" r:id="rId14"/>
    <p:sldId id="269" r:id="rId15"/>
  </p:sldIdLst>
  <p:sldSz cx="12192000" cy="6858000"/>
  <p:notesSz cx="6858000" cy="9144000"/>
  <p:defaultText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9A17ADF-FAC3-438A-84A5-280C5EFA8C76}">
          <p14:sldIdLst>
            <p14:sldId id="261"/>
          </p14:sldIdLst>
        </p14:section>
        <p14:section name="Untitled Section" id="{22902287-7AFE-49A8-A436-511934C99562}">
          <p14:sldIdLst>
            <p14:sldId id="257"/>
            <p14:sldId id="262"/>
            <p14:sldId id="256"/>
            <p14:sldId id="263"/>
            <p14:sldId id="258"/>
            <p14:sldId id="264"/>
            <p14:sldId id="259"/>
            <p14:sldId id="265"/>
            <p14:sldId id="260"/>
            <p14:sldId id="266"/>
            <p14:sldId id="267"/>
            <p14:sldId id="268"/>
            <p14:sldId id="269"/>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EED" initials="S" lastIdx="1" clrIdx="0">
    <p:extLst>
      <p:ext uri="{19B8F6BF-5375-455C-9EA6-DF929625EA0E}">
        <p15:presenceInfo xmlns:p15="http://schemas.microsoft.com/office/powerpoint/2012/main" userId="SAEE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A83C6"/>
    <a:srgbClr val="00CC00"/>
    <a:srgbClr val="640000"/>
    <a:srgbClr val="99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42" autoAdjust="0"/>
    <p:restoredTop sz="93969" autoAdjust="0"/>
  </p:normalViewPr>
  <p:slideViewPr>
    <p:cSldViewPr snapToGrid="0">
      <p:cViewPr varScale="1">
        <p:scale>
          <a:sx n="64" d="100"/>
          <a:sy n="64" d="100"/>
        </p:scale>
        <p:origin x="882" y="84"/>
      </p:cViewPr>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9F5E69-12AC-4ACE-88C4-7E0D1683D125}" type="doc">
      <dgm:prSet loTypeId="urn:microsoft.com/office/officeart/2005/8/layout/cycle2" loCatId="cycle" qsTypeId="urn:microsoft.com/office/officeart/2005/8/quickstyle/simple5" qsCatId="simple" csTypeId="urn:microsoft.com/office/officeart/2005/8/colors/accent1_2" csCatId="accent1" phldr="1"/>
      <dgm:spPr/>
      <dgm:t>
        <a:bodyPr/>
        <a:lstStyle/>
        <a:p>
          <a:pPr rtl="1"/>
          <a:endParaRPr lang="fa-IR"/>
        </a:p>
      </dgm:t>
    </dgm:pt>
    <dgm:pt modelId="{5AB80455-227C-41FB-9FCB-CD6E054BE636}" type="pres">
      <dgm:prSet presAssocID="{349F5E69-12AC-4ACE-88C4-7E0D1683D125}" presName="cycle" presStyleCnt="0">
        <dgm:presLayoutVars>
          <dgm:dir/>
          <dgm:resizeHandles val="exact"/>
        </dgm:presLayoutVars>
      </dgm:prSet>
      <dgm:spPr/>
    </dgm:pt>
  </dgm:ptLst>
  <dgm:cxnLst>
    <dgm:cxn modelId="{4DC4AF52-448C-4857-9669-9FBB03AED0BA}" type="presOf" srcId="{349F5E69-12AC-4ACE-88C4-7E0D1683D125}" destId="{5AB80455-227C-41FB-9FCB-CD6E054BE636}"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CC8AC75-BF98-494A-A0C3-1499C96766A0}" type="doc">
      <dgm:prSet loTypeId="urn:microsoft.com/office/officeart/2005/8/layout/vList2" loCatId="list" qsTypeId="urn:microsoft.com/office/officeart/2005/8/quickstyle/simple1" qsCatId="simple" csTypeId="urn:microsoft.com/office/officeart/2005/8/colors/accent1_2" csCatId="accent1"/>
      <dgm:spPr/>
      <dgm:t>
        <a:bodyPr/>
        <a:lstStyle/>
        <a:p>
          <a:pPr rtl="1"/>
          <a:endParaRPr lang="fa-IR"/>
        </a:p>
      </dgm:t>
    </dgm:pt>
    <dgm:pt modelId="{0396172F-B5E3-4ABC-AFDF-CBED3EA0A10F}">
      <dgm:prSet/>
      <dgm:spPr/>
      <dgm:t>
        <a:bodyPr/>
        <a:lstStyle/>
        <a:p>
          <a:pPr rtl="1"/>
          <a:r>
            <a:rPr lang="fa-IR" b="0" i="0"/>
            <a:t>کارتریج یکی ار بخش های اصلی در انواع پرینتر های لیزری، جوهر افشان و سوزنی می باشد. در واقع مواد مصرفی در پرینتر ها کارتریج نامیده می شود. کارتریج مورد استفاده در پرینتر های لیزری به صورت پودری ارائه می شود.</a:t>
          </a:r>
          <a:endParaRPr lang="fa-IR"/>
        </a:p>
      </dgm:t>
    </dgm:pt>
    <dgm:pt modelId="{AF050E89-825E-4A70-B3ED-B501D9EF7F47}" type="parTrans" cxnId="{7000281A-E4FB-482C-9CD7-CAAD57CFADDE}">
      <dgm:prSet/>
      <dgm:spPr/>
      <dgm:t>
        <a:bodyPr/>
        <a:lstStyle/>
        <a:p>
          <a:pPr rtl="1"/>
          <a:endParaRPr lang="fa-IR"/>
        </a:p>
      </dgm:t>
    </dgm:pt>
    <dgm:pt modelId="{EBF62734-4F1B-432C-9754-F66C8AD17A17}" type="sibTrans" cxnId="{7000281A-E4FB-482C-9CD7-CAAD57CFADDE}">
      <dgm:prSet/>
      <dgm:spPr/>
      <dgm:t>
        <a:bodyPr/>
        <a:lstStyle/>
        <a:p>
          <a:pPr rtl="1"/>
          <a:endParaRPr lang="fa-IR"/>
        </a:p>
      </dgm:t>
    </dgm:pt>
    <dgm:pt modelId="{D0A48A07-3F40-468B-AEEC-9D493DAB5E83}" type="pres">
      <dgm:prSet presAssocID="{5CC8AC75-BF98-494A-A0C3-1499C96766A0}" presName="linear" presStyleCnt="0">
        <dgm:presLayoutVars>
          <dgm:animLvl val="lvl"/>
          <dgm:resizeHandles val="exact"/>
        </dgm:presLayoutVars>
      </dgm:prSet>
      <dgm:spPr/>
    </dgm:pt>
    <dgm:pt modelId="{0C494D1C-D393-4ABB-A03B-415301683C27}" type="pres">
      <dgm:prSet presAssocID="{0396172F-B5E3-4ABC-AFDF-CBED3EA0A10F}" presName="parentText" presStyleLbl="node1" presStyleIdx="0" presStyleCnt="1">
        <dgm:presLayoutVars>
          <dgm:chMax val="0"/>
          <dgm:bulletEnabled val="1"/>
        </dgm:presLayoutVars>
      </dgm:prSet>
      <dgm:spPr/>
    </dgm:pt>
  </dgm:ptLst>
  <dgm:cxnLst>
    <dgm:cxn modelId="{7000281A-E4FB-482C-9CD7-CAAD57CFADDE}" srcId="{5CC8AC75-BF98-494A-A0C3-1499C96766A0}" destId="{0396172F-B5E3-4ABC-AFDF-CBED3EA0A10F}" srcOrd="0" destOrd="0" parTransId="{AF050E89-825E-4A70-B3ED-B501D9EF7F47}" sibTransId="{EBF62734-4F1B-432C-9754-F66C8AD17A17}"/>
    <dgm:cxn modelId="{DF5F85E3-D0D6-45BC-9642-3DE877CBF8BA}" type="presOf" srcId="{5CC8AC75-BF98-494A-A0C3-1499C96766A0}" destId="{D0A48A07-3F40-468B-AEEC-9D493DAB5E83}" srcOrd="0" destOrd="0" presId="urn:microsoft.com/office/officeart/2005/8/layout/vList2"/>
    <dgm:cxn modelId="{6016E6F0-F048-4FED-AE10-3517318E55D1}" type="presOf" srcId="{0396172F-B5E3-4ABC-AFDF-CBED3EA0A10F}" destId="{0C494D1C-D393-4ABB-A03B-415301683C27}" srcOrd="0" destOrd="0" presId="urn:microsoft.com/office/officeart/2005/8/layout/vList2"/>
    <dgm:cxn modelId="{BC575E94-99EB-435B-AC21-2493EA7E32D1}" type="presParOf" srcId="{D0A48A07-3F40-468B-AEEC-9D493DAB5E83}" destId="{0C494D1C-D393-4ABB-A03B-415301683C27}" srcOrd="0" destOrd="0" presId="urn:microsoft.com/office/officeart/2005/8/layout/vList2"/>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C4F08C6-6DAC-4E53-BCF7-E1F5782886D3}" type="doc">
      <dgm:prSet loTypeId="urn:microsoft.com/office/officeart/2005/8/layout/vList2" loCatId="list" qsTypeId="urn:microsoft.com/office/officeart/2005/8/quickstyle/simple1" qsCatId="simple" csTypeId="urn:microsoft.com/office/officeart/2005/8/colors/accent1_2" csCatId="accent1"/>
      <dgm:spPr/>
      <dgm:t>
        <a:bodyPr/>
        <a:lstStyle/>
        <a:p>
          <a:pPr rtl="1"/>
          <a:endParaRPr lang="fa-IR"/>
        </a:p>
      </dgm:t>
    </dgm:pt>
    <dgm:pt modelId="{1663AAC1-6278-4057-A5B9-4AA8C8D08314}">
      <dgm:prSet/>
      <dgm:spPr/>
      <dgm:t>
        <a:bodyPr/>
        <a:lstStyle/>
        <a:p>
          <a:pPr rtl="1"/>
          <a:r>
            <a:rPr lang="fa-IR" b="0" i="0"/>
            <a:t>درام یکی از اجزای مهم در چاپ اسناد در پرینتر های لیزری می باشد. درام در پرینتر های لیزری از جنس آلومینیوم ساخته شده و به صورت استوانه ای قرار گرفته است. رنگ درام ها بسته به نوع پرینتر لیزری می تواند سبز یا آبی باشد. درام از مواد عبور دهنده جریان الکتریکی پوشیده شده است و وظیفه منتقل کردن تصویر از پرینتر لیزری و آماده سازی فرآیند چاپ را بر عهده دارد.</a:t>
          </a:r>
          <a:endParaRPr lang="fa-IR"/>
        </a:p>
      </dgm:t>
    </dgm:pt>
    <dgm:pt modelId="{F972000A-DDB9-45C6-BC87-5BC11575F048}" type="parTrans" cxnId="{293F9388-10E8-4E47-8303-0595101C2E2A}">
      <dgm:prSet/>
      <dgm:spPr/>
      <dgm:t>
        <a:bodyPr/>
        <a:lstStyle/>
        <a:p>
          <a:pPr rtl="1"/>
          <a:endParaRPr lang="fa-IR"/>
        </a:p>
      </dgm:t>
    </dgm:pt>
    <dgm:pt modelId="{8DFF221C-1E1E-4DBB-AF05-FE5CDE7EDAC9}" type="sibTrans" cxnId="{293F9388-10E8-4E47-8303-0595101C2E2A}">
      <dgm:prSet/>
      <dgm:spPr/>
      <dgm:t>
        <a:bodyPr/>
        <a:lstStyle/>
        <a:p>
          <a:pPr rtl="1"/>
          <a:endParaRPr lang="fa-IR"/>
        </a:p>
      </dgm:t>
    </dgm:pt>
    <dgm:pt modelId="{3F247066-40F3-4E79-9877-9C5D0AE7B775}" type="pres">
      <dgm:prSet presAssocID="{3C4F08C6-6DAC-4E53-BCF7-E1F5782886D3}" presName="linear" presStyleCnt="0">
        <dgm:presLayoutVars>
          <dgm:animLvl val="lvl"/>
          <dgm:resizeHandles val="exact"/>
        </dgm:presLayoutVars>
      </dgm:prSet>
      <dgm:spPr/>
    </dgm:pt>
    <dgm:pt modelId="{109320FD-EA36-4311-AD32-606B59E70077}" type="pres">
      <dgm:prSet presAssocID="{1663AAC1-6278-4057-A5B9-4AA8C8D08314}" presName="parentText" presStyleLbl="node1" presStyleIdx="0" presStyleCnt="1">
        <dgm:presLayoutVars>
          <dgm:chMax val="0"/>
          <dgm:bulletEnabled val="1"/>
        </dgm:presLayoutVars>
      </dgm:prSet>
      <dgm:spPr/>
    </dgm:pt>
  </dgm:ptLst>
  <dgm:cxnLst>
    <dgm:cxn modelId="{DC3F6152-2944-491D-A898-8A6090CBFA69}" type="presOf" srcId="{1663AAC1-6278-4057-A5B9-4AA8C8D08314}" destId="{109320FD-EA36-4311-AD32-606B59E70077}" srcOrd="0" destOrd="0" presId="urn:microsoft.com/office/officeart/2005/8/layout/vList2"/>
    <dgm:cxn modelId="{89F70783-693B-4AA2-8236-4B9F4BC371D7}" type="presOf" srcId="{3C4F08C6-6DAC-4E53-BCF7-E1F5782886D3}" destId="{3F247066-40F3-4E79-9877-9C5D0AE7B775}" srcOrd="0" destOrd="0" presId="urn:microsoft.com/office/officeart/2005/8/layout/vList2"/>
    <dgm:cxn modelId="{293F9388-10E8-4E47-8303-0595101C2E2A}" srcId="{3C4F08C6-6DAC-4E53-BCF7-E1F5782886D3}" destId="{1663AAC1-6278-4057-A5B9-4AA8C8D08314}" srcOrd="0" destOrd="0" parTransId="{F972000A-DDB9-45C6-BC87-5BC11575F048}" sibTransId="{8DFF221C-1E1E-4DBB-AF05-FE5CDE7EDAC9}"/>
    <dgm:cxn modelId="{4E2F9B27-5A33-48D1-9A76-EFB325C7E9C5}" type="presParOf" srcId="{3F247066-40F3-4E79-9877-9C5D0AE7B775}" destId="{109320FD-EA36-4311-AD32-606B59E70077}" srcOrd="0" destOrd="0" presId="urn:microsoft.com/office/officeart/2005/8/layout/vList2"/>
  </dgm:cxnLst>
  <dgm:bg/>
  <dgm:whole/>
  <dgm:extLst>
    <a:ext uri="http://schemas.microsoft.com/office/drawing/2008/diagram">
      <dsp:dataModelExt xmlns:dsp="http://schemas.microsoft.com/office/drawing/2008/diagram" relId="rId32"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4794593C-2ADB-4EF5-A10F-E9374FB188C1}" type="doc">
      <dgm:prSet loTypeId="urn:microsoft.com/office/officeart/2005/8/layout/vList2" loCatId="list" qsTypeId="urn:microsoft.com/office/officeart/2005/8/quickstyle/simple1" qsCatId="simple" csTypeId="urn:microsoft.com/office/officeart/2005/8/colors/accent1_2" csCatId="accent1"/>
      <dgm:spPr/>
      <dgm:t>
        <a:bodyPr/>
        <a:lstStyle/>
        <a:p>
          <a:pPr rtl="1"/>
          <a:endParaRPr lang="fa-IR"/>
        </a:p>
      </dgm:t>
    </dgm:pt>
    <dgm:pt modelId="{06A1AC3F-4E2B-42AD-8BBC-8BCFC5A35AF6}">
      <dgm:prSet/>
      <dgm:spPr/>
      <dgm:t>
        <a:bodyPr/>
        <a:lstStyle/>
        <a:p>
          <a:pPr rtl="1"/>
          <a:r>
            <a:rPr lang="fa-IR" b="0" i="0" dirty="0"/>
            <a:t>شاتر درام به منظور حفاظت از درام پرینتر لیزری در مقابل ضربه در زمان خارج کردن کارتریج دستگاه مورد استفاده قرار می گیرد. هم چنین به علت حساس بودن درام نسبت به نور، از شاتر درام استفاده می شود.</a:t>
          </a:r>
          <a:endParaRPr lang="fa-IR" dirty="0"/>
        </a:p>
      </dgm:t>
    </dgm:pt>
    <dgm:pt modelId="{3F42C714-530C-4C7C-B5A2-CA689543492B}" type="parTrans" cxnId="{544CB206-CF81-4FEE-80A5-BA67060B23BD}">
      <dgm:prSet/>
      <dgm:spPr/>
      <dgm:t>
        <a:bodyPr/>
        <a:lstStyle/>
        <a:p>
          <a:pPr rtl="1"/>
          <a:endParaRPr lang="fa-IR"/>
        </a:p>
      </dgm:t>
    </dgm:pt>
    <dgm:pt modelId="{073702AD-CB13-4A01-9E8D-9D8041255AAD}" type="sibTrans" cxnId="{544CB206-CF81-4FEE-80A5-BA67060B23BD}">
      <dgm:prSet/>
      <dgm:spPr/>
      <dgm:t>
        <a:bodyPr/>
        <a:lstStyle/>
        <a:p>
          <a:pPr rtl="1"/>
          <a:endParaRPr lang="fa-IR"/>
        </a:p>
      </dgm:t>
    </dgm:pt>
    <dgm:pt modelId="{903357C8-E563-43E7-9F69-996F31F080F4}" type="pres">
      <dgm:prSet presAssocID="{4794593C-2ADB-4EF5-A10F-E9374FB188C1}" presName="linear" presStyleCnt="0">
        <dgm:presLayoutVars>
          <dgm:animLvl val="lvl"/>
          <dgm:resizeHandles val="exact"/>
        </dgm:presLayoutVars>
      </dgm:prSet>
      <dgm:spPr/>
    </dgm:pt>
    <dgm:pt modelId="{02AF3402-80E2-47E6-BC1D-663E8FE56A9D}" type="pres">
      <dgm:prSet presAssocID="{06A1AC3F-4E2B-42AD-8BBC-8BCFC5A35AF6}" presName="parentText" presStyleLbl="node1" presStyleIdx="0" presStyleCnt="1">
        <dgm:presLayoutVars>
          <dgm:chMax val="0"/>
          <dgm:bulletEnabled val="1"/>
        </dgm:presLayoutVars>
      </dgm:prSet>
      <dgm:spPr/>
    </dgm:pt>
  </dgm:ptLst>
  <dgm:cxnLst>
    <dgm:cxn modelId="{544CB206-CF81-4FEE-80A5-BA67060B23BD}" srcId="{4794593C-2ADB-4EF5-A10F-E9374FB188C1}" destId="{06A1AC3F-4E2B-42AD-8BBC-8BCFC5A35AF6}" srcOrd="0" destOrd="0" parTransId="{3F42C714-530C-4C7C-B5A2-CA689543492B}" sibTransId="{073702AD-CB13-4A01-9E8D-9D8041255AAD}"/>
    <dgm:cxn modelId="{2CC88415-7C76-4096-A3A1-3E1FF221BD73}" type="presOf" srcId="{4794593C-2ADB-4EF5-A10F-E9374FB188C1}" destId="{903357C8-E563-43E7-9F69-996F31F080F4}" srcOrd="0" destOrd="0" presId="urn:microsoft.com/office/officeart/2005/8/layout/vList2"/>
    <dgm:cxn modelId="{2ED7C7C8-392F-485E-B2D5-293604728BD6}" type="presOf" srcId="{06A1AC3F-4E2B-42AD-8BBC-8BCFC5A35AF6}" destId="{02AF3402-80E2-47E6-BC1D-663E8FE56A9D}" srcOrd="0" destOrd="0" presId="urn:microsoft.com/office/officeart/2005/8/layout/vList2"/>
    <dgm:cxn modelId="{D3116E59-E553-4189-AE3A-EDB145334A95}" type="presParOf" srcId="{903357C8-E563-43E7-9F69-996F31F080F4}" destId="{02AF3402-80E2-47E6-BC1D-663E8FE56A9D}" srcOrd="0" destOrd="0" presId="urn:microsoft.com/office/officeart/2005/8/layout/vList2"/>
  </dgm:cxnLst>
  <dgm:bg/>
  <dgm:whole/>
  <dgm:extLst>
    <a:ext uri="http://schemas.microsoft.com/office/drawing/2008/diagram">
      <dsp:dataModelExt xmlns:dsp="http://schemas.microsoft.com/office/drawing/2008/diagram" relId="rId3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B2F352D-9E4F-4607-ACA7-AA164B7810C1}" type="doc">
      <dgm:prSet loTypeId="urn:microsoft.com/office/officeart/2005/8/layout/vList2" loCatId="list" qsTypeId="urn:microsoft.com/office/officeart/2005/8/quickstyle/simple1" qsCatId="simple" csTypeId="urn:microsoft.com/office/officeart/2005/8/colors/accent1_2" csCatId="accent1"/>
      <dgm:spPr/>
      <dgm:t>
        <a:bodyPr/>
        <a:lstStyle/>
        <a:p>
          <a:pPr rtl="1"/>
          <a:endParaRPr lang="fa-IR"/>
        </a:p>
      </dgm:t>
    </dgm:pt>
    <dgm:pt modelId="{9D611A74-CDED-4F64-87D6-4F1BB943013E}">
      <dgm:prSet/>
      <dgm:spPr/>
      <dgm:t>
        <a:bodyPr/>
        <a:lstStyle/>
        <a:p>
          <a:pPr rtl="1"/>
          <a:r>
            <a:rPr lang="fa-IR" b="0" i="0" dirty="0"/>
            <a:t>فوم رولر قطعه ای به شکل استوانه با قطر بین 10 الی 15 سانتی متر بوده و از جنس اسفناج یا نمد ساخته شده است. محل قرار گیری فوم رولر زیر درام بوده و شارژ اولیه درام را قبل از شروع فرآیند چاپ بر عهده دارد.</a:t>
          </a:r>
          <a:endParaRPr lang="fa-IR" dirty="0"/>
        </a:p>
      </dgm:t>
    </dgm:pt>
    <dgm:pt modelId="{D666313B-15DB-4F94-B4C2-3E8B0A3A882B}" type="parTrans" cxnId="{3B7E8D7D-056D-41E3-859A-EDC0EF32E827}">
      <dgm:prSet/>
      <dgm:spPr/>
      <dgm:t>
        <a:bodyPr/>
        <a:lstStyle/>
        <a:p>
          <a:pPr rtl="1"/>
          <a:endParaRPr lang="fa-IR"/>
        </a:p>
      </dgm:t>
    </dgm:pt>
    <dgm:pt modelId="{3AD1062A-D3AE-41DF-BD37-08E2E505014E}" type="sibTrans" cxnId="{3B7E8D7D-056D-41E3-859A-EDC0EF32E827}">
      <dgm:prSet/>
      <dgm:spPr/>
      <dgm:t>
        <a:bodyPr/>
        <a:lstStyle/>
        <a:p>
          <a:pPr rtl="1"/>
          <a:endParaRPr lang="fa-IR"/>
        </a:p>
      </dgm:t>
    </dgm:pt>
    <dgm:pt modelId="{038703F5-09D3-4CAB-9D19-919B57FA29F5}" type="pres">
      <dgm:prSet presAssocID="{1B2F352D-9E4F-4607-ACA7-AA164B7810C1}" presName="linear" presStyleCnt="0">
        <dgm:presLayoutVars>
          <dgm:animLvl val="lvl"/>
          <dgm:resizeHandles val="exact"/>
        </dgm:presLayoutVars>
      </dgm:prSet>
      <dgm:spPr/>
    </dgm:pt>
    <dgm:pt modelId="{DF5F141E-1E85-42F5-A0FA-DADF1A24B76C}" type="pres">
      <dgm:prSet presAssocID="{9D611A74-CDED-4F64-87D6-4F1BB943013E}" presName="parentText" presStyleLbl="node1" presStyleIdx="0" presStyleCnt="1">
        <dgm:presLayoutVars>
          <dgm:chMax val="0"/>
          <dgm:bulletEnabled val="1"/>
        </dgm:presLayoutVars>
      </dgm:prSet>
      <dgm:spPr/>
    </dgm:pt>
  </dgm:ptLst>
  <dgm:cxnLst>
    <dgm:cxn modelId="{CC30CD7C-07B2-4A00-BEFB-6CAD0A011421}" type="presOf" srcId="{9D611A74-CDED-4F64-87D6-4F1BB943013E}" destId="{DF5F141E-1E85-42F5-A0FA-DADF1A24B76C}" srcOrd="0" destOrd="0" presId="urn:microsoft.com/office/officeart/2005/8/layout/vList2"/>
    <dgm:cxn modelId="{3B7E8D7D-056D-41E3-859A-EDC0EF32E827}" srcId="{1B2F352D-9E4F-4607-ACA7-AA164B7810C1}" destId="{9D611A74-CDED-4F64-87D6-4F1BB943013E}" srcOrd="0" destOrd="0" parTransId="{D666313B-15DB-4F94-B4C2-3E8B0A3A882B}" sibTransId="{3AD1062A-D3AE-41DF-BD37-08E2E505014E}"/>
    <dgm:cxn modelId="{21F426EF-DC00-4C95-9168-67214E683744}" type="presOf" srcId="{1B2F352D-9E4F-4607-ACA7-AA164B7810C1}" destId="{038703F5-09D3-4CAB-9D19-919B57FA29F5}" srcOrd="0" destOrd="0" presId="urn:microsoft.com/office/officeart/2005/8/layout/vList2"/>
    <dgm:cxn modelId="{BB5B999A-DBED-42AF-BFD8-718F52BE691C}" type="presParOf" srcId="{038703F5-09D3-4CAB-9D19-919B57FA29F5}" destId="{DF5F141E-1E85-42F5-A0FA-DADF1A24B76C}" srcOrd="0" destOrd="0" presId="urn:microsoft.com/office/officeart/2005/8/layout/vList2"/>
  </dgm:cxnLst>
  <dgm:bg/>
  <dgm:whole/>
  <dgm:extLst>
    <a:ext uri="http://schemas.microsoft.com/office/drawing/2008/diagram">
      <dsp:dataModelExt xmlns:dsp="http://schemas.microsoft.com/office/drawing/2008/diagram" relId="rId44"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B4FD501-736A-46CC-A8AC-770DD42A16BA}" type="doc">
      <dgm:prSet loTypeId="urn:microsoft.com/office/officeart/2005/8/layout/vList2" loCatId="list" qsTypeId="urn:microsoft.com/office/officeart/2005/8/quickstyle/simple1" qsCatId="simple" csTypeId="urn:microsoft.com/office/officeart/2005/8/colors/accent1_2" csCatId="accent1"/>
      <dgm:spPr/>
      <dgm:t>
        <a:bodyPr/>
        <a:lstStyle/>
        <a:p>
          <a:pPr rtl="1"/>
          <a:endParaRPr lang="fa-IR"/>
        </a:p>
      </dgm:t>
    </dgm:pt>
    <dgm:pt modelId="{47F65C1A-0FDF-4CC8-84BB-471D66E67198}">
      <dgm:prSet/>
      <dgm:spPr/>
      <dgm:t>
        <a:bodyPr/>
        <a:lstStyle/>
        <a:p>
          <a:pPr rtl="1"/>
          <a:r>
            <a:rPr lang="fa-IR" b="0" i="0" dirty="0"/>
            <a:t>مگنت وظیفه جذب تونر و انتقال آن به درام را برعهده دارد. علائم خرابی مگنت، چاپ نقاط سیاه رنگ بر روی صفحات خروجی چاپ شده در پرینتر های لیزری می باشد.</a:t>
          </a:r>
          <a:endParaRPr lang="fa-IR" dirty="0"/>
        </a:p>
      </dgm:t>
    </dgm:pt>
    <dgm:pt modelId="{81893AC3-F451-470F-8443-5E2A806186F0}" type="parTrans" cxnId="{25C77D56-4A21-4940-BAE3-EC62B871AD28}">
      <dgm:prSet/>
      <dgm:spPr/>
      <dgm:t>
        <a:bodyPr/>
        <a:lstStyle/>
        <a:p>
          <a:pPr rtl="1"/>
          <a:endParaRPr lang="fa-IR"/>
        </a:p>
      </dgm:t>
    </dgm:pt>
    <dgm:pt modelId="{C6AE32B6-2CC1-4AF9-9592-7BD108353F94}" type="sibTrans" cxnId="{25C77D56-4A21-4940-BAE3-EC62B871AD28}">
      <dgm:prSet/>
      <dgm:spPr/>
      <dgm:t>
        <a:bodyPr/>
        <a:lstStyle/>
        <a:p>
          <a:pPr rtl="1"/>
          <a:endParaRPr lang="fa-IR"/>
        </a:p>
      </dgm:t>
    </dgm:pt>
    <dgm:pt modelId="{B20160AE-3BD2-4D4D-9CDE-B63BE0E98A90}" type="pres">
      <dgm:prSet presAssocID="{1B4FD501-736A-46CC-A8AC-770DD42A16BA}" presName="linear" presStyleCnt="0">
        <dgm:presLayoutVars>
          <dgm:animLvl val="lvl"/>
          <dgm:resizeHandles val="exact"/>
        </dgm:presLayoutVars>
      </dgm:prSet>
      <dgm:spPr/>
    </dgm:pt>
    <dgm:pt modelId="{4951D42C-CDB0-4F84-8938-41D570F968C5}" type="pres">
      <dgm:prSet presAssocID="{47F65C1A-0FDF-4CC8-84BB-471D66E67198}" presName="parentText" presStyleLbl="node1" presStyleIdx="0" presStyleCnt="1">
        <dgm:presLayoutVars>
          <dgm:chMax val="0"/>
          <dgm:bulletEnabled val="1"/>
        </dgm:presLayoutVars>
      </dgm:prSet>
      <dgm:spPr/>
    </dgm:pt>
  </dgm:ptLst>
  <dgm:cxnLst>
    <dgm:cxn modelId="{A9BEC214-B653-43E1-A4B7-9685675FF113}" type="presOf" srcId="{1B4FD501-736A-46CC-A8AC-770DD42A16BA}" destId="{B20160AE-3BD2-4D4D-9CDE-B63BE0E98A90}" srcOrd="0" destOrd="0" presId="urn:microsoft.com/office/officeart/2005/8/layout/vList2"/>
    <dgm:cxn modelId="{CB9C853B-4FF2-43E6-AD57-58E656034CBD}" type="presOf" srcId="{47F65C1A-0FDF-4CC8-84BB-471D66E67198}" destId="{4951D42C-CDB0-4F84-8938-41D570F968C5}" srcOrd="0" destOrd="0" presId="urn:microsoft.com/office/officeart/2005/8/layout/vList2"/>
    <dgm:cxn modelId="{25C77D56-4A21-4940-BAE3-EC62B871AD28}" srcId="{1B4FD501-736A-46CC-A8AC-770DD42A16BA}" destId="{47F65C1A-0FDF-4CC8-84BB-471D66E67198}" srcOrd="0" destOrd="0" parTransId="{81893AC3-F451-470F-8443-5E2A806186F0}" sibTransId="{C6AE32B6-2CC1-4AF9-9592-7BD108353F94}"/>
    <dgm:cxn modelId="{B18D548F-8C67-43F6-91CE-B8D804E0E522}" type="presParOf" srcId="{B20160AE-3BD2-4D4D-9CDE-B63BE0E98A90}" destId="{4951D42C-CDB0-4F84-8938-41D570F968C5}" srcOrd="0" destOrd="0" presId="urn:microsoft.com/office/officeart/2005/8/layout/vList2"/>
  </dgm:cxnLst>
  <dgm:bg/>
  <dgm:whole/>
  <dgm:extLst>
    <a:ext uri="http://schemas.microsoft.com/office/drawing/2008/diagram">
      <dsp:dataModelExt xmlns:dsp="http://schemas.microsoft.com/office/drawing/2008/diagram" relId="rId50"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BEB0E99D-2B94-4C9C-B915-C36CA1322C24}" type="doc">
      <dgm:prSet loTypeId="urn:microsoft.com/office/officeart/2005/8/layout/vList2" loCatId="list" qsTypeId="urn:microsoft.com/office/officeart/2005/8/quickstyle/simple1" qsCatId="simple" csTypeId="urn:microsoft.com/office/officeart/2005/8/colors/accent1_2" csCatId="accent1"/>
      <dgm:spPr/>
      <dgm:t>
        <a:bodyPr/>
        <a:lstStyle/>
        <a:p>
          <a:pPr rtl="1"/>
          <a:endParaRPr lang="fa-IR"/>
        </a:p>
      </dgm:t>
    </dgm:pt>
    <dgm:pt modelId="{07509D9C-1D86-4216-9CDC-A347C16C7649}">
      <dgm:prSet/>
      <dgm:spPr/>
      <dgm:t>
        <a:bodyPr/>
        <a:lstStyle/>
        <a:p>
          <a:pPr rtl="1"/>
          <a:r>
            <a:rPr lang="fa-IR" b="0" i="0" dirty="0"/>
            <a:t>یکی از قطعات اصلی پرینتر های لیزری، بلید می باشد. این قطعه عموما از جنس پلاستیک یا فولاد ساخته شده و در زیر دارم و درون مخزن ضایعات کارتریج قرار گرفته است. نقش اصلی بلید در تمیز کردن سطح درام از تونر اضافی پس از هر بار عملیات چاپ می باشد</a:t>
          </a:r>
          <a:endParaRPr lang="fa-IR" dirty="0"/>
        </a:p>
      </dgm:t>
    </dgm:pt>
    <dgm:pt modelId="{20DE5203-ED3B-4AE8-A1CB-E49F54A2F914}" type="parTrans" cxnId="{546AA823-3758-452B-89F1-3F3E8D2F323D}">
      <dgm:prSet/>
      <dgm:spPr/>
      <dgm:t>
        <a:bodyPr/>
        <a:lstStyle/>
        <a:p>
          <a:pPr rtl="1"/>
          <a:endParaRPr lang="fa-IR"/>
        </a:p>
      </dgm:t>
    </dgm:pt>
    <dgm:pt modelId="{BA067D6E-89C3-4E35-8C93-F0C6CD424A98}" type="sibTrans" cxnId="{546AA823-3758-452B-89F1-3F3E8D2F323D}">
      <dgm:prSet/>
      <dgm:spPr/>
      <dgm:t>
        <a:bodyPr/>
        <a:lstStyle/>
        <a:p>
          <a:pPr rtl="1"/>
          <a:endParaRPr lang="fa-IR"/>
        </a:p>
      </dgm:t>
    </dgm:pt>
    <dgm:pt modelId="{E534E955-0979-4D57-81B3-1AEC068C105B}" type="pres">
      <dgm:prSet presAssocID="{BEB0E99D-2B94-4C9C-B915-C36CA1322C24}" presName="linear" presStyleCnt="0">
        <dgm:presLayoutVars>
          <dgm:animLvl val="lvl"/>
          <dgm:resizeHandles val="exact"/>
        </dgm:presLayoutVars>
      </dgm:prSet>
      <dgm:spPr/>
    </dgm:pt>
    <dgm:pt modelId="{BB19708E-A88E-4280-99D8-952CD7556DC9}" type="pres">
      <dgm:prSet presAssocID="{07509D9C-1D86-4216-9CDC-A347C16C7649}" presName="parentText" presStyleLbl="node1" presStyleIdx="0" presStyleCnt="1">
        <dgm:presLayoutVars>
          <dgm:chMax val="0"/>
          <dgm:bulletEnabled val="1"/>
        </dgm:presLayoutVars>
      </dgm:prSet>
      <dgm:spPr/>
    </dgm:pt>
  </dgm:ptLst>
  <dgm:cxnLst>
    <dgm:cxn modelId="{546AA823-3758-452B-89F1-3F3E8D2F323D}" srcId="{BEB0E99D-2B94-4C9C-B915-C36CA1322C24}" destId="{07509D9C-1D86-4216-9CDC-A347C16C7649}" srcOrd="0" destOrd="0" parTransId="{20DE5203-ED3B-4AE8-A1CB-E49F54A2F914}" sibTransId="{BA067D6E-89C3-4E35-8C93-F0C6CD424A98}"/>
    <dgm:cxn modelId="{A6A97445-FD52-4A8E-B18D-F773BA0A81A6}" type="presOf" srcId="{BEB0E99D-2B94-4C9C-B915-C36CA1322C24}" destId="{E534E955-0979-4D57-81B3-1AEC068C105B}" srcOrd="0" destOrd="0" presId="urn:microsoft.com/office/officeart/2005/8/layout/vList2"/>
    <dgm:cxn modelId="{C87BC7E8-77D7-49CF-BA5F-4142F4E593AB}" type="presOf" srcId="{07509D9C-1D86-4216-9CDC-A347C16C7649}" destId="{BB19708E-A88E-4280-99D8-952CD7556DC9}" srcOrd="0" destOrd="0" presId="urn:microsoft.com/office/officeart/2005/8/layout/vList2"/>
    <dgm:cxn modelId="{0F9EFD6D-4659-4C20-BD71-7566D83F0E20}" type="presParOf" srcId="{E534E955-0979-4D57-81B3-1AEC068C105B}" destId="{BB19708E-A88E-4280-99D8-952CD7556DC9}" srcOrd="0" destOrd="0" presId="urn:microsoft.com/office/officeart/2005/8/layout/vList2"/>
  </dgm:cxnLst>
  <dgm:bg/>
  <dgm:whole/>
  <dgm:extLst>
    <a:ext uri="http://schemas.microsoft.com/office/drawing/2008/diagram">
      <dsp:dataModelExt xmlns:dsp="http://schemas.microsoft.com/office/drawing/2008/diagram" relId="rId5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AC2912E9-3505-4FBC-A386-DD529987E089}" type="doc">
      <dgm:prSet loTypeId="urn:microsoft.com/office/officeart/2005/8/layout/vList2" loCatId="list" qsTypeId="urn:microsoft.com/office/officeart/2005/8/quickstyle/simple5" qsCatId="simple" csTypeId="urn:microsoft.com/office/officeart/2005/8/colors/accent1_2" csCatId="accent1" phldr="1"/>
      <dgm:spPr/>
      <dgm:t>
        <a:bodyPr/>
        <a:lstStyle/>
        <a:p>
          <a:pPr rtl="1"/>
          <a:endParaRPr lang="fa-IR"/>
        </a:p>
      </dgm:t>
    </dgm:pt>
    <dgm:pt modelId="{ECBAEEC9-F792-4906-A83D-A92993EA8C84}">
      <dgm:prSet/>
      <dgm:spPr/>
      <dgm:t>
        <a:bodyPr/>
        <a:lstStyle/>
        <a:p>
          <a:pPr rtl="1"/>
          <a:r>
            <a:rPr lang="fa-IR" b="0" i="0" dirty="0"/>
            <a:t>داکتر بلید یکی از قطعات موجود در پرینتر لیزری می باشد که وظیفه جذب تونر به مگنت به صورت یکسان و انتقال به سطح درام را بر عهده دارد. داکتر بلید یک لاستیک شفاف بوده که در هنگام خراب شدن باعث چاپ خطوط عمودی بر روی کاغذ می شود</a:t>
          </a:r>
          <a:endParaRPr lang="fa-IR" dirty="0"/>
        </a:p>
      </dgm:t>
    </dgm:pt>
    <dgm:pt modelId="{38DC08F9-26DF-4965-8C57-49DA9D443DAA}" type="parTrans" cxnId="{A975F324-ED63-4DEE-8635-90E6120AF5AC}">
      <dgm:prSet/>
      <dgm:spPr/>
      <dgm:t>
        <a:bodyPr/>
        <a:lstStyle/>
        <a:p>
          <a:pPr rtl="1"/>
          <a:endParaRPr lang="fa-IR"/>
        </a:p>
      </dgm:t>
    </dgm:pt>
    <dgm:pt modelId="{B87F13A2-944F-4153-AD45-36963C5DDF40}" type="sibTrans" cxnId="{A975F324-ED63-4DEE-8635-90E6120AF5AC}">
      <dgm:prSet/>
      <dgm:spPr/>
      <dgm:t>
        <a:bodyPr/>
        <a:lstStyle/>
        <a:p>
          <a:pPr rtl="1"/>
          <a:endParaRPr lang="fa-IR"/>
        </a:p>
      </dgm:t>
    </dgm:pt>
    <dgm:pt modelId="{5CBE90F0-EB43-4283-989B-C709BEAA75D0}" type="pres">
      <dgm:prSet presAssocID="{AC2912E9-3505-4FBC-A386-DD529987E089}" presName="linear" presStyleCnt="0">
        <dgm:presLayoutVars>
          <dgm:animLvl val="lvl"/>
          <dgm:resizeHandles val="exact"/>
        </dgm:presLayoutVars>
      </dgm:prSet>
      <dgm:spPr/>
    </dgm:pt>
    <dgm:pt modelId="{B799CA20-943B-429B-8587-FCC81F953184}" type="pres">
      <dgm:prSet presAssocID="{ECBAEEC9-F792-4906-A83D-A92993EA8C84}" presName="parentText" presStyleLbl="node1" presStyleIdx="0" presStyleCnt="1" custScaleY="132917" custLinFactY="100000" custLinFactNeighborX="-5496" custLinFactNeighborY="107805">
        <dgm:presLayoutVars>
          <dgm:chMax val="0"/>
          <dgm:bulletEnabled val="1"/>
        </dgm:presLayoutVars>
      </dgm:prSet>
      <dgm:spPr/>
    </dgm:pt>
  </dgm:ptLst>
  <dgm:cxnLst>
    <dgm:cxn modelId="{A975F324-ED63-4DEE-8635-90E6120AF5AC}" srcId="{AC2912E9-3505-4FBC-A386-DD529987E089}" destId="{ECBAEEC9-F792-4906-A83D-A92993EA8C84}" srcOrd="0" destOrd="0" parTransId="{38DC08F9-26DF-4965-8C57-49DA9D443DAA}" sibTransId="{B87F13A2-944F-4153-AD45-36963C5DDF40}"/>
    <dgm:cxn modelId="{5B1D039E-90F2-450D-9A74-FA0F4F5B417E}" type="presOf" srcId="{AC2912E9-3505-4FBC-A386-DD529987E089}" destId="{5CBE90F0-EB43-4283-989B-C709BEAA75D0}" srcOrd="0" destOrd="0" presId="urn:microsoft.com/office/officeart/2005/8/layout/vList2"/>
    <dgm:cxn modelId="{7C9231AE-E156-4825-83E7-808E49E67A1C}" type="presOf" srcId="{ECBAEEC9-F792-4906-A83D-A92993EA8C84}" destId="{B799CA20-943B-429B-8587-FCC81F953184}" srcOrd="0" destOrd="0" presId="urn:microsoft.com/office/officeart/2005/8/layout/vList2"/>
    <dgm:cxn modelId="{A1DBD815-B181-4722-BE7B-EE96C41FAB01}" type="presParOf" srcId="{5CBE90F0-EB43-4283-989B-C709BEAA75D0}" destId="{B799CA20-943B-429B-8587-FCC81F953184}" srcOrd="0" destOrd="0" presId="urn:microsoft.com/office/officeart/2005/8/layout/vList2"/>
  </dgm:cxnLst>
  <dgm:bg/>
  <dgm:whole/>
  <dgm:extLst>
    <a:ext uri="http://schemas.microsoft.com/office/drawing/2008/diagram">
      <dsp:dataModelExt xmlns:dsp="http://schemas.microsoft.com/office/drawing/2008/diagram" relId="rId62"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4BB23287-4D98-451E-864C-F143A1BFDD99}" type="doc">
      <dgm:prSet loTypeId="urn:microsoft.com/office/officeart/2005/8/layout/vList2" loCatId="list" qsTypeId="urn:microsoft.com/office/officeart/2005/8/quickstyle/simple1" qsCatId="simple" csTypeId="urn:microsoft.com/office/officeart/2005/8/colors/accent1_2" csCatId="accent1" phldr="1"/>
      <dgm:spPr/>
      <dgm:t>
        <a:bodyPr/>
        <a:lstStyle/>
        <a:p>
          <a:pPr rtl="1"/>
          <a:endParaRPr lang="fa-IR"/>
        </a:p>
      </dgm:t>
    </dgm:pt>
    <dgm:pt modelId="{F1970209-B8FE-48D9-B355-DAF902866E08}">
      <dgm:prSet/>
      <dgm:spPr/>
      <dgm:t>
        <a:bodyPr/>
        <a:lstStyle/>
        <a:p>
          <a:pPr rtl="1"/>
          <a:r>
            <a:rPr lang="fa-IR" b="0" i="0"/>
            <a:t>وایپر بلید یکی از قطعات موثر در کیفیت صفحات چاپ شده در پرینتر لیزری می باشد که از اتصال یک جسم پلاستیکی با فلز ساخته شده است. وایپر بلید به تمیز شدن هر چه بهتر تونر های باقی مانده روی سطح درام کمک می کند</a:t>
          </a:r>
          <a:endParaRPr lang="fa-IR"/>
        </a:p>
      </dgm:t>
    </dgm:pt>
    <dgm:pt modelId="{8A7D47AF-6EC9-4182-92E3-6C0E6ED2DDA9}" type="parTrans" cxnId="{40C53511-986D-498D-A15C-340062CA0B33}">
      <dgm:prSet/>
      <dgm:spPr/>
      <dgm:t>
        <a:bodyPr/>
        <a:lstStyle/>
        <a:p>
          <a:pPr rtl="1"/>
          <a:endParaRPr lang="fa-IR"/>
        </a:p>
      </dgm:t>
    </dgm:pt>
    <dgm:pt modelId="{DAAA76BF-45D3-4CC5-AB71-B5381667C6DC}" type="sibTrans" cxnId="{40C53511-986D-498D-A15C-340062CA0B33}">
      <dgm:prSet/>
      <dgm:spPr/>
      <dgm:t>
        <a:bodyPr/>
        <a:lstStyle/>
        <a:p>
          <a:pPr rtl="1"/>
          <a:endParaRPr lang="fa-IR"/>
        </a:p>
      </dgm:t>
    </dgm:pt>
    <dgm:pt modelId="{1693AF69-1939-48B5-BED6-D69D20F2736E}" type="pres">
      <dgm:prSet presAssocID="{4BB23287-4D98-451E-864C-F143A1BFDD99}" presName="linear" presStyleCnt="0">
        <dgm:presLayoutVars>
          <dgm:animLvl val="lvl"/>
          <dgm:resizeHandles val="exact"/>
        </dgm:presLayoutVars>
      </dgm:prSet>
      <dgm:spPr/>
    </dgm:pt>
    <dgm:pt modelId="{66243D18-E5CA-4113-A5F0-EA587810329E}" type="pres">
      <dgm:prSet presAssocID="{F1970209-B8FE-48D9-B355-DAF902866E08}" presName="parentText" presStyleLbl="node1" presStyleIdx="0" presStyleCnt="1" custScaleY="122759" custLinFactY="82464" custLinFactNeighborX="-1612" custLinFactNeighborY="100000">
        <dgm:presLayoutVars>
          <dgm:chMax val="0"/>
          <dgm:bulletEnabled val="1"/>
        </dgm:presLayoutVars>
      </dgm:prSet>
      <dgm:spPr/>
    </dgm:pt>
  </dgm:ptLst>
  <dgm:cxnLst>
    <dgm:cxn modelId="{40C53511-986D-498D-A15C-340062CA0B33}" srcId="{4BB23287-4D98-451E-864C-F143A1BFDD99}" destId="{F1970209-B8FE-48D9-B355-DAF902866E08}" srcOrd="0" destOrd="0" parTransId="{8A7D47AF-6EC9-4182-92E3-6C0E6ED2DDA9}" sibTransId="{DAAA76BF-45D3-4CC5-AB71-B5381667C6DC}"/>
    <dgm:cxn modelId="{6D40A8A8-5B1B-4038-8FB4-D93D93C33B4E}" type="presOf" srcId="{F1970209-B8FE-48D9-B355-DAF902866E08}" destId="{66243D18-E5CA-4113-A5F0-EA587810329E}" srcOrd="0" destOrd="0" presId="urn:microsoft.com/office/officeart/2005/8/layout/vList2"/>
    <dgm:cxn modelId="{C5E427CB-75E7-4170-8981-26F5CAD585EC}" type="presOf" srcId="{4BB23287-4D98-451E-864C-F143A1BFDD99}" destId="{1693AF69-1939-48B5-BED6-D69D20F2736E}" srcOrd="0" destOrd="0" presId="urn:microsoft.com/office/officeart/2005/8/layout/vList2"/>
    <dgm:cxn modelId="{EB55D8D1-4245-4D8A-83C9-627A635DEACC}" type="presParOf" srcId="{1693AF69-1939-48B5-BED6-D69D20F2736E}" destId="{66243D18-E5CA-4113-A5F0-EA587810329E}" srcOrd="0" destOrd="0" presId="urn:microsoft.com/office/officeart/2005/8/layout/vList2"/>
  </dgm:cxnLst>
  <dgm:bg/>
  <dgm:whole/>
  <dgm:extLst>
    <a:ext uri="http://schemas.microsoft.com/office/drawing/2008/diagram">
      <dsp:dataModelExt xmlns:dsp="http://schemas.microsoft.com/office/drawing/2008/diagram" relId="rId68"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196E6C02-79AA-4A01-96B0-8D01B939B741}" type="doc">
      <dgm:prSet loTypeId="urn:microsoft.com/office/officeart/2005/8/layout/vList2" loCatId="list" qsTypeId="urn:microsoft.com/office/officeart/2005/8/quickstyle/simple5" qsCatId="simple" csTypeId="urn:microsoft.com/office/officeart/2005/8/colors/accent1_2" csCatId="accent1" phldr="1"/>
      <dgm:spPr/>
      <dgm:t>
        <a:bodyPr/>
        <a:lstStyle/>
        <a:p>
          <a:pPr rtl="1"/>
          <a:endParaRPr lang="fa-IR"/>
        </a:p>
      </dgm:t>
    </dgm:pt>
    <dgm:pt modelId="{6566AE7B-0745-4BC0-A0A7-FCB387E4D8B2}">
      <dgm:prSet/>
      <dgm:spPr/>
      <dgm:t>
        <a:bodyPr/>
        <a:lstStyle/>
        <a:p>
          <a:pPr rtl="1"/>
          <a:r>
            <a:rPr lang="fa-IR" b="0" i="0" dirty="0"/>
            <a:t>چیپست وظیفه انتقال اطلاعاتی مانند کارکرد کارتریج، میزان تونر موجود در کارتریج و تعداد اسناد پرینت شده به دستگاه را بر عهده دارد. خطای مشاهده شده در چیپست دستگاه نشان دهنده تمام شدن شمارنده کارتریج می باشد.</a:t>
          </a:r>
          <a:endParaRPr lang="fa-IR" dirty="0"/>
        </a:p>
      </dgm:t>
    </dgm:pt>
    <dgm:pt modelId="{BEAF38C4-2A09-40B7-AAA3-1BF11FFF50ED}" type="parTrans" cxnId="{C3635654-0B5D-4E9B-83EB-1EAD0FCF9970}">
      <dgm:prSet/>
      <dgm:spPr/>
      <dgm:t>
        <a:bodyPr/>
        <a:lstStyle/>
        <a:p>
          <a:pPr rtl="1"/>
          <a:endParaRPr lang="fa-IR"/>
        </a:p>
      </dgm:t>
    </dgm:pt>
    <dgm:pt modelId="{06A30F79-80E0-412C-9B47-FF1A54923BBD}" type="sibTrans" cxnId="{C3635654-0B5D-4E9B-83EB-1EAD0FCF9970}">
      <dgm:prSet/>
      <dgm:spPr/>
      <dgm:t>
        <a:bodyPr/>
        <a:lstStyle/>
        <a:p>
          <a:pPr rtl="1"/>
          <a:endParaRPr lang="fa-IR"/>
        </a:p>
      </dgm:t>
    </dgm:pt>
    <dgm:pt modelId="{7CCC4C8D-FF0D-48C8-9308-C8A7E125E245}" type="pres">
      <dgm:prSet presAssocID="{196E6C02-79AA-4A01-96B0-8D01B939B741}" presName="linear" presStyleCnt="0">
        <dgm:presLayoutVars>
          <dgm:animLvl val="lvl"/>
          <dgm:resizeHandles val="exact"/>
        </dgm:presLayoutVars>
      </dgm:prSet>
      <dgm:spPr/>
    </dgm:pt>
    <dgm:pt modelId="{75A7F02E-65E8-460A-A914-E34C25D3BDF9}" type="pres">
      <dgm:prSet presAssocID="{6566AE7B-0745-4BC0-A0A7-FCB387E4D8B2}" presName="parentText" presStyleLbl="node1" presStyleIdx="0" presStyleCnt="1" custScaleY="125526" custLinFactY="100000" custLinFactNeighborX="-1612" custLinFactNeighborY="127898">
        <dgm:presLayoutVars>
          <dgm:chMax val="0"/>
          <dgm:bulletEnabled val="1"/>
        </dgm:presLayoutVars>
      </dgm:prSet>
      <dgm:spPr/>
    </dgm:pt>
  </dgm:ptLst>
  <dgm:cxnLst>
    <dgm:cxn modelId="{C3635654-0B5D-4E9B-83EB-1EAD0FCF9970}" srcId="{196E6C02-79AA-4A01-96B0-8D01B939B741}" destId="{6566AE7B-0745-4BC0-A0A7-FCB387E4D8B2}" srcOrd="0" destOrd="0" parTransId="{BEAF38C4-2A09-40B7-AAA3-1BF11FFF50ED}" sibTransId="{06A30F79-80E0-412C-9B47-FF1A54923BBD}"/>
    <dgm:cxn modelId="{498CE582-4132-47EA-8D92-3234F15B6281}" type="presOf" srcId="{196E6C02-79AA-4A01-96B0-8D01B939B741}" destId="{7CCC4C8D-FF0D-48C8-9308-C8A7E125E245}" srcOrd="0" destOrd="0" presId="urn:microsoft.com/office/officeart/2005/8/layout/vList2"/>
    <dgm:cxn modelId="{5D0385C4-F125-4E8A-B2DE-CF55E0A54B77}" type="presOf" srcId="{6566AE7B-0745-4BC0-A0A7-FCB387E4D8B2}" destId="{75A7F02E-65E8-460A-A914-E34C25D3BDF9}" srcOrd="0" destOrd="0" presId="urn:microsoft.com/office/officeart/2005/8/layout/vList2"/>
    <dgm:cxn modelId="{38963C89-B30D-443F-A6B3-E82AB29158E4}" type="presParOf" srcId="{7CCC4C8D-FF0D-48C8-9308-C8A7E125E245}" destId="{75A7F02E-65E8-460A-A914-E34C25D3BDF9}" srcOrd="0" destOrd="0" presId="urn:microsoft.com/office/officeart/2005/8/layout/vList2"/>
  </dgm:cxnLst>
  <dgm:bg/>
  <dgm:whole/>
  <dgm:extLst>
    <a:ext uri="http://schemas.microsoft.com/office/drawing/2008/diagram">
      <dsp:dataModelExt xmlns:dsp="http://schemas.microsoft.com/office/drawing/2008/diagram" relId="rId74"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D02B36E5-3AEB-4BA0-884A-9E3CD31018F4}" type="doc">
      <dgm:prSet loTypeId="urn:microsoft.com/office/officeart/2005/8/layout/vList2" loCatId="list" qsTypeId="urn:microsoft.com/office/officeart/2005/8/quickstyle/simple1" qsCatId="simple" csTypeId="urn:microsoft.com/office/officeart/2005/8/colors/accent1_2" csCatId="accent1"/>
      <dgm:spPr/>
      <dgm:t>
        <a:bodyPr/>
        <a:lstStyle/>
        <a:p>
          <a:pPr rtl="1"/>
          <a:endParaRPr lang="fa-IR"/>
        </a:p>
      </dgm:t>
    </dgm:pt>
    <dgm:pt modelId="{7E43F2D4-3EAD-49B7-8E07-5A1A6B399BE3}">
      <dgm:prSet custT="1"/>
      <dgm:spPr/>
      <dgm:t>
        <a:bodyPr/>
        <a:lstStyle/>
        <a:p>
          <a:pPr rtl="1"/>
          <a:r>
            <a:rPr lang="fa-IR" sz="2400" b="0" i="0" dirty="0"/>
            <a:t>می خواهید فرم های پیوسته را چاپ کنید، باید یک پرینتر لیزری تهیه کنید. هنگام خرید پرینتر لیزری به پورت اتصال و سرعت پرینتر توجه کنید.</a:t>
          </a:r>
          <a:endParaRPr lang="fa-IR" sz="2400" dirty="0"/>
        </a:p>
      </dgm:t>
    </dgm:pt>
    <dgm:pt modelId="{C7D7BF35-0472-44F3-BED8-C67B5DDE3F10}" type="parTrans" cxnId="{8E707EE0-59B6-4017-932A-0E9DF919F9E2}">
      <dgm:prSet/>
      <dgm:spPr/>
      <dgm:t>
        <a:bodyPr/>
        <a:lstStyle/>
        <a:p>
          <a:pPr rtl="1"/>
          <a:endParaRPr lang="fa-IR"/>
        </a:p>
      </dgm:t>
    </dgm:pt>
    <dgm:pt modelId="{CA6428F0-4928-4A04-BC53-73675149522D}" type="sibTrans" cxnId="{8E707EE0-59B6-4017-932A-0E9DF919F9E2}">
      <dgm:prSet/>
      <dgm:spPr/>
      <dgm:t>
        <a:bodyPr/>
        <a:lstStyle/>
        <a:p>
          <a:pPr rtl="1"/>
          <a:endParaRPr lang="fa-IR"/>
        </a:p>
      </dgm:t>
    </dgm:pt>
    <dgm:pt modelId="{C618373C-3E60-420B-B0D2-E25BFC4B80F4}">
      <dgm:prSet custT="1"/>
      <dgm:spPr/>
      <dgm:t>
        <a:bodyPr/>
        <a:lstStyle/>
        <a:p>
          <a:pPr rtl="1"/>
          <a:r>
            <a:rPr lang="fa-IR" sz="2400" b="0" i="0" dirty="0"/>
            <a:t>اگر در اندازه های </a:t>
          </a:r>
          <a:r>
            <a:rPr lang="en-US" sz="2400" b="0" i="0" dirty="0"/>
            <a:t>A5، A4، A3 </a:t>
          </a:r>
          <a:r>
            <a:rPr lang="fa-IR" sz="2400" b="0" i="0" dirty="0"/>
            <a:t>چاپ کنید، باید یک پرینتر جوهرافشان یا یک پرینتر لیزری بخرید.</a:t>
          </a:r>
          <a:endParaRPr lang="fa-IR" sz="2400" dirty="0"/>
        </a:p>
      </dgm:t>
    </dgm:pt>
    <dgm:pt modelId="{7A61AC01-CBD0-4CF6-8BBA-C49E92FEDB1B}" type="parTrans" cxnId="{7EFC75C4-0C25-401C-899D-42E862933FE5}">
      <dgm:prSet/>
      <dgm:spPr/>
      <dgm:t>
        <a:bodyPr/>
        <a:lstStyle/>
        <a:p>
          <a:pPr rtl="1"/>
          <a:endParaRPr lang="fa-IR"/>
        </a:p>
      </dgm:t>
    </dgm:pt>
    <dgm:pt modelId="{024D6F98-E9D9-4F5A-8E1E-7E51B6D0E76E}" type="sibTrans" cxnId="{7EFC75C4-0C25-401C-899D-42E862933FE5}">
      <dgm:prSet/>
      <dgm:spPr/>
      <dgm:t>
        <a:bodyPr/>
        <a:lstStyle/>
        <a:p>
          <a:pPr rtl="1"/>
          <a:endParaRPr lang="fa-IR"/>
        </a:p>
      </dgm:t>
    </dgm:pt>
    <dgm:pt modelId="{5E060626-D3AE-4035-9819-922EC68EB87A}">
      <dgm:prSet custT="1"/>
      <dgm:spPr/>
      <dgm:t>
        <a:bodyPr/>
        <a:lstStyle/>
        <a:p>
          <a:pPr rtl="1"/>
          <a:r>
            <a:rPr lang="fa-IR" sz="2800" b="0" i="0" dirty="0"/>
            <a:t>از پرینترهای جوهرافشان دوری کنید! هد چاپ خشک می شود و درب آن خراب می شود.</a:t>
          </a:r>
          <a:endParaRPr lang="fa-IR" sz="2800" dirty="0"/>
        </a:p>
      </dgm:t>
    </dgm:pt>
    <dgm:pt modelId="{7E01D5C0-B5A9-44A4-88E8-2C345E2DFCFA}" type="parTrans" cxnId="{561EC9D9-FC7F-4C0F-87AA-B597FE63276E}">
      <dgm:prSet/>
      <dgm:spPr/>
      <dgm:t>
        <a:bodyPr/>
        <a:lstStyle/>
        <a:p>
          <a:pPr rtl="1"/>
          <a:endParaRPr lang="fa-IR"/>
        </a:p>
      </dgm:t>
    </dgm:pt>
    <dgm:pt modelId="{7FC6361B-2F91-494D-B729-BC59E6FF8F4E}" type="sibTrans" cxnId="{561EC9D9-FC7F-4C0F-87AA-B597FE63276E}">
      <dgm:prSet/>
      <dgm:spPr/>
      <dgm:t>
        <a:bodyPr/>
        <a:lstStyle/>
        <a:p>
          <a:pPr rtl="1"/>
          <a:endParaRPr lang="fa-IR"/>
        </a:p>
      </dgm:t>
    </dgm:pt>
    <dgm:pt modelId="{36AF5C3A-DBD4-4922-AB83-85C38CB4BBC5}">
      <dgm:prSet custT="1"/>
      <dgm:spPr/>
      <dgm:t>
        <a:bodyPr/>
        <a:lstStyle/>
        <a:p>
          <a:pPr rtl="1"/>
          <a:r>
            <a:rPr lang="fa-IR" sz="2400" b="0" i="0" dirty="0"/>
            <a:t>نمی توانید زیاد هزینه کنید و به دنبال دستگاهی با کیفیت چاپ خوب و بدون صدا هستید، در هر صورت خرید پرینتر لیزری را به شما توصیه می کنیم، اما اگر قصد چاپ عکس های حرفه ای را دارید، قطعا باید یک چاپگر جوهر افشان با وضوح بالا تهیه کنید.</a:t>
          </a:r>
          <a:endParaRPr lang="fa-IR" sz="2400" dirty="0"/>
        </a:p>
      </dgm:t>
    </dgm:pt>
    <dgm:pt modelId="{974617B7-D0D2-4342-88F4-F95E38A67434}" type="parTrans" cxnId="{AD69C0E5-797F-478F-8201-E1A0D20B0EA6}">
      <dgm:prSet/>
      <dgm:spPr/>
      <dgm:t>
        <a:bodyPr/>
        <a:lstStyle/>
        <a:p>
          <a:pPr rtl="1"/>
          <a:endParaRPr lang="fa-IR"/>
        </a:p>
      </dgm:t>
    </dgm:pt>
    <dgm:pt modelId="{88EA6480-7816-4CA4-AA1E-A8D8DBD6C495}" type="sibTrans" cxnId="{AD69C0E5-797F-478F-8201-E1A0D20B0EA6}">
      <dgm:prSet/>
      <dgm:spPr/>
      <dgm:t>
        <a:bodyPr/>
        <a:lstStyle/>
        <a:p>
          <a:pPr rtl="1"/>
          <a:endParaRPr lang="fa-IR"/>
        </a:p>
      </dgm:t>
    </dgm:pt>
    <dgm:pt modelId="{F9B4091C-CBEC-42AD-953B-1A1B170BFFF6}">
      <dgm:prSet custT="1"/>
      <dgm:spPr/>
      <dgm:t>
        <a:bodyPr/>
        <a:lstStyle/>
        <a:p>
          <a:pPr rtl="1"/>
          <a:r>
            <a:rPr lang="fa-IR" sz="2400" b="0" i="0" dirty="0"/>
            <a:t>برند پرینتر لیزری ما به ترتیب اولویت </a:t>
          </a:r>
          <a:r>
            <a:rPr lang="en-US" sz="2400" b="0" i="0" dirty="0"/>
            <a:t>HP، CANON، BROTHER، SAMSUNG </a:t>
          </a:r>
          <a:r>
            <a:rPr lang="fa-IR" sz="2400" b="0" i="0" dirty="0"/>
            <a:t>و… توصیه می شود.</a:t>
          </a:r>
          <a:endParaRPr lang="fa-IR" sz="2400" dirty="0"/>
        </a:p>
      </dgm:t>
    </dgm:pt>
    <dgm:pt modelId="{11E73CC6-B4FD-4FA3-9A56-DD508CE195EB}" type="parTrans" cxnId="{79D3CC43-3C74-47A2-9495-371450E8FB92}">
      <dgm:prSet/>
      <dgm:spPr/>
      <dgm:t>
        <a:bodyPr/>
        <a:lstStyle/>
        <a:p>
          <a:pPr rtl="1"/>
          <a:endParaRPr lang="fa-IR"/>
        </a:p>
      </dgm:t>
    </dgm:pt>
    <dgm:pt modelId="{FE7639AD-5133-4567-9591-6C8BE2B696E0}" type="sibTrans" cxnId="{79D3CC43-3C74-47A2-9495-371450E8FB92}">
      <dgm:prSet/>
      <dgm:spPr/>
      <dgm:t>
        <a:bodyPr/>
        <a:lstStyle/>
        <a:p>
          <a:pPr rtl="1"/>
          <a:endParaRPr lang="fa-IR"/>
        </a:p>
      </dgm:t>
    </dgm:pt>
    <dgm:pt modelId="{2B1FCE01-278F-495A-89E1-4BF55C42AC24}">
      <dgm:prSet custT="1"/>
      <dgm:spPr/>
      <dgm:t>
        <a:bodyPr/>
        <a:lstStyle/>
        <a:p>
          <a:pPr rtl="1"/>
          <a:r>
            <a:rPr lang="fa-IR" sz="2400" b="0" i="0" dirty="0"/>
            <a:t>در اولویت برندی ما سهولت تامین قطعات یدکی در بازار، تونر، کارتریج، راندمان ریبون، عملکرد و قیمت را در نظر گرفتیم.</a:t>
          </a:r>
          <a:endParaRPr lang="fa-IR" sz="2400" dirty="0"/>
        </a:p>
      </dgm:t>
    </dgm:pt>
    <dgm:pt modelId="{A6AF4927-D1B4-41BE-B899-58CBB4FE8519}" type="parTrans" cxnId="{DD0CB448-BDA3-4802-8C3E-4EEF5B4F03FC}">
      <dgm:prSet/>
      <dgm:spPr/>
      <dgm:t>
        <a:bodyPr/>
        <a:lstStyle/>
        <a:p>
          <a:pPr rtl="1"/>
          <a:endParaRPr lang="fa-IR"/>
        </a:p>
      </dgm:t>
    </dgm:pt>
    <dgm:pt modelId="{009AA63A-1298-4420-8B8A-EE7435ACE319}" type="sibTrans" cxnId="{DD0CB448-BDA3-4802-8C3E-4EEF5B4F03FC}">
      <dgm:prSet/>
      <dgm:spPr/>
      <dgm:t>
        <a:bodyPr/>
        <a:lstStyle/>
        <a:p>
          <a:pPr rtl="1"/>
          <a:endParaRPr lang="fa-IR"/>
        </a:p>
      </dgm:t>
    </dgm:pt>
    <dgm:pt modelId="{1BF7FF26-9E58-4E22-A3A7-1CE251ECAA6F}">
      <dgm:prSet custT="1"/>
      <dgm:spPr/>
      <dgm:t>
        <a:bodyPr/>
        <a:lstStyle/>
        <a:p>
          <a:pPr rtl="1"/>
          <a:r>
            <a:rPr lang="fa-IR" sz="2400" b="0" i="0" dirty="0"/>
            <a:t>مهم ترین نکته ای که باید در هنگام خرید پرینتر در نظر بگیرید این است که  هزینه تونر، کارتریج و ریبون به صرفه باشد به خصوص اگر زیاد چاپ کنید!</a:t>
          </a:r>
          <a:endParaRPr lang="fa-IR" sz="2400" dirty="0"/>
        </a:p>
      </dgm:t>
    </dgm:pt>
    <dgm:pt modelId="{A0AAC493-7EEB-47BB-94BE-74DF88EE63E1}" type="parTrans" cxnId="{F76F0F2E-F9A7-4AF3-95EC-038085DC9F96}">
      <dgm:prSet/>
      <dgm:spPr/>
      <dgm:t>
        <a:bodyPr/>
        <a:lstStyle/>
        <a:p>
          <a:pPr rtl="1"/>
          <a:endParaRPr lang="fa-IR"/>
        </a:p>
      </dgm:t>
    </dgm:pt>
    <dgm:pt modelId="{99C890FA-296F-4326-8304-B440B4293305}" type="sibTrans" cxnId="{F76F0F2E-F9A7-4AF3-95EC-038085DC9F96}">
      <dgm:prSet/>
      <dgm:spPr/>
      <dgm:t>
        <a:bodyPr/>
        <a:lstStyle/>
        <a:p>
          <a:pPr rtl="1"/>
          <a:endParaRPr lang="fa-IR"/>
        </a:p>
      </dgm:t>
    </dgm:pt>
    <dgm:pt modelId="{EE37578F-40E0-468B-A785-6172F4F0723C}" type="pres">
      <dgm:prSet presAssocID="{D02B36E5-3AEB-4BA0-884A-9E3CD31018F4}" presName="linear" presStyleCnt="0">
        <dgm:presLayoutVars>
          <dgm:animLvl val="lvl"/>
          <dgm:resizeHandles val="exact"/>
        </dgm:presLayoutVars>
      </dgm:prSet>
      <dgm:spPr/>
    </dgm:pt>
    <dgm:pt modelId="{3F19BD33-02E2-41A4-96DE-39CE4D8C40EC}" type="pres">
      <dgm:prSet presAssocID="{7E43F2D4-3EAD-49B7-8E07-5A1A6B399BE3}" presName="parentText" presStyleLbl="node1" presStyleIdx="0" presStyleCnt="7">
        <dgm:presLayoutVars>
          <dgm:chMax val="0"/>
          <dgm:bulletEnabled val="1"/>
        </dgm:presLayoutVars>
      </dgm:prSet>
      <dgm:spPr/>
    </dgm:pt>
    <dgm:pt modelId="{B3F86389-BB17-4446-B8A9-AC222FC9FF31}" type="pres">
      <dgm:prSet presAssocID="{CA6428F0-4928-4A04-BC53-73675149522D}" presName="spacer" presStyleCnt="0"/>
      <dgm:spPr/>
    </dgm:pt>
    <dgm:pt modelId="{63018622-1733-47CD-A60D-D7FD101C67D5}" type="pres">
      <dgm:prSet presAssocID="{C618373C-3E60-420B-B0D2-E25BFC4B80F4}" presName="parentText" presStyleLbl="node1" presStyleIdx="1" presStyleCnt="7">
        <dgm:presLayoutVars>
          <dgm:chMax val="0"/>
          <dgm:bulletEnabled val="1"/>
        </dgm:presLayoutVars>
      </dgm:prSet>
      <dgm:spPr/>
    </dgm:pt>
    <dgm:pt modelId="{5F7D2765-F1FE-4D16-8D79-9387DAF1B05F}" type="pres">
      <dgm:prSet presAssocID="{024D6F98-E9D9-4F5A-8E1E-7E51B6D0E76E}" presName="spacer" presStyleCnt="0"/>
      <dgm:spPr/>
    </dgm:pt>
    <dgm:pt modelId="{89A11BFC-C1F0-4607-9F2D-A9582571CEE1}" type="pres">
      <dgm:prSet presAssocID="{5E060626-D3AE-4035-9819-922EC68EB87A}" presName="parentText" presStyleLbl="node1" presStyleIdx="2" presStyleCnt="7">
        <dgm:presLayoutVars>
          <dgm:chMax val="0"/>
          <dgm:bulletEnabled val="1"/>
        </dgm:presLayoutVars>
      </dgm:prSet>
      <dgm:spPr/>
    </dgm:pt>
    <dgm:pt modelId="{40E9D7A7-2524-46F2-A934-099367DD6760}" type="pres">
      <dgm:prSet presAssocID="{7FC6361B-2F91-494D-B729-BC59E6FF8F4E}" presName="spacer" presStyleCnt="0"/>
      <dgm:spPr/>
    </dgm:pt>
    <dgm:pt modelId="{80BC35AB-A657-4BF2-9962-1A54394E71FF}" type="pres">
      <dgm:prSet presAssocID="{36AF5C3A-DBD4-4922-AB83-85C38CB4BBC5}" presName="parentText" presStyleLbl="node1" presStyleIdx="3" presStyleCnt="7">
        <dgm:presLayoutVars>
          <dgm:chMax val="0"/>
          <dgm:bulletEnabled val="1"/>
        </dgm:presLayoutVars>
      </dgm:prSet>
      <dgm:spPr/>
    </dgm:pt>
    <dgm:pt modelId="{39EF2DAB-CC9E-4279-BA42-5DCD3D1FF249}" type="pres">
      <dgm:prSet presAssocID="{88EA6480-7816-4CA4-AA1E-A8D8DBD6C495}" presName="spacer" presStyleCnt="0"/>
      <dgm:spPr/>
    </dgm:pt>
    <dgm:pt modelId="{2439B2E4-003C-461B-BA1F-045E93A21F4C}" type="pres">
      <dgm:prSet presAssocID="{F9B4091C-CBEC-42AD-953B-1A1B170BFFF6}" presName="parentText" presStyleLbl="node1" presStyleIdx="4" presStyleCnt="7">
        <dgm:presLayoutVars>
          <dgm:chMax val="0"/>
          <dgm:bulletEnabled val="1"/>
        </dgm:presLayoutVars>
      </dgm:prSet>
      <dgm:spPr/>
    </dgm:pt>
    <dgm:pt modelId="{DB0E000B-DDEA-4F61-8C2C-06CCE05E96B2}" type="pres">
      <dgm:prSet presAssocID="{FE7639AD-5133-4567-9591-6C8BE2B696E0}" presName="spacer" presStyleCnt="0"/>
      <dgm:spPr/>
    </dgm:pt>
    <dgm:pt modelId="{0DA843EE-8BC1-4FED-ACED-EA6E3348EE83}" type="pres">
      <dgm:prSet presAssocID="{2B1FCE01-278F-495A-89E1-4BF55C42AC24}" presName="parentText" presStyleLbl="node1" presStyleIdx="5" presStyleCnt="7">
        <dgm:presLayoutVars>
          <dgm:chMax val="0"/>
          <dgm:bulletEnabled val="1"/>
        </dgm:presLayoutVars>
      </dgm:prSet>
      <dgm:spPr/>
    </dgm:pt>
    <dgm:pt modelId="{4674644B-4E28-4B3A-9EFE-B78DA0A2C6AE}" type="pres">
      <dgm:prSet presAssocID="{009AA63A-1298-4420-8B8A-EE7435ACE319}" presName="spacer" presStyleCnt="0"/>
      <dgm:spPr/>
    </dgm:pt>
    <dgm:pt modelId="{C7E3B243-845E-4DE7-AD4E-1D75E085A521}" type="pres">
      <dgm:prSet presAssocID="{1BF7FF26-9E58-4E22-A3A7-1CE251ECAA6F}" presName="parentText" presStyleLbl="node1" presStyleIdx="6" presStyleCnt="7">
        <dgm:presLayoutVars>
          <dgm:chMax val="0"/>
          <dgm:bulletEnabled val="1"/>
        </dgm:presLayoutVars>
      </dgm:prSet>
      <dgm:spPr/>
    </dgm:pt>
  </dgm:ptLst>
  <dgm:cxnLst>
    <dgm:cxn modelId="{1BC6DF05-DF8A-4247-B7A6-25BEDC0A71FB}" type="presOf" srcId="{2B1FCE01-278F-495A-89E1-4BF55C42AC24}" destId="{0DA843EE-8BC1-4FED-ACED-EA6E3348EE83}" srcOrd="0" destOrd="0" presId="urn:microsoft.com/office/officeart/2005/8/layout/vList2"/>
    <dgm:cxn modelId="{9157181C-0BFA-4242-85B2-E51A99AAFAF7}" type="presOf" srcId="{5E060626-D3AE-4035-9819-922EC68EB87A}" destId="{89A11BFC-C1F0-4607-9F2D-A9582571CEE1}" srcOrd="0" destOrd="0" presId="urn:microsoft.com/office/officeart/2005/8/layout/vList2"/>
    <dgm:cxn modelId="{F76F0F2E-F9A7-4AF3-95EC-038085DC9F96}" srcId="{D02B36E5-3AEB-4BA0-884A-9E3CD31018F4}" destId="{1BF7FF26-9E58-4E22-A3A7-1CE251ECAA6F}" srcOrd="6" destOrd="0" parTransId="{A0AAC493-7EEB-47BB-94BE-74DF88EE63E1}" sibTransId="{99C890FA-296F-4326-8304-B440B4293305}"/>
    <dgm:cxn modelId="{79D3CC43-3C74-47A2-9495-371450E8FB92}" srcId="{D02B36E5-3AEB-4BA0-884A-9E3CD31018F4}" destId="{F9B4091C-CBEC-42AD-953B-1A1B170BFFF6}" srcOrd="4" destOrd="0" parTransId="{11E73CC6-B4FD-4FA3-9A56-DD508CE195EB}" sibTransId="{FE7639AD-5133-4567-9591-6C8BE2B696E0}"/>
    <dgm:cxn modelId="{6BA4AD67-B3BD-4AFA-B784-0F840E4CC9AF}" type="presOf" srcId="{1BF7FF26-9E58-4E22-A3A7-1CE251ECAA6F}" destId="{C7E3B243-845E-4DE7-AD4E-1D75E085A521}" srcOrd="0" destOrd="0" presId="urn:microsoft.com/office/officeart/2005/8/layout/vList2"/>
    <dgm:cxn modelId="{DD0CB448-BDA3-4802-8C3E-4EEF5B4F03FC}" srcId="{D02B36E5-3AEB-4BA0-884A-9E3CD31018F4}" destId="{2B1FCE01-278F-495A-89E1-4BF55C42AC24}" srcOrd="5" destOrd="0" parTransId="{A6AF4927-D1B4-41BE-B899-58CBB4FE8519}" sibTransId="{009AA63A-1298-4420-8B8A-EE7435ACE319}"/>
    <dgm:cxn modelId="{A24C034B-B177-4D92-AE4C-DB6E46412876}" type="presOf" srcId="{F9B4091C-CBEC-42AD-953B-1A1B170BFFF6}" destId="{2439B2E4-003C-461B-BA1F-045E93A21F4C}" srcOrd="0" destOrd="0" presId="urn:microsoft.com/office/officeart/2005/8/layout/vList2"/>
    <dgm:cxn modelId="{4BCA4D6C-78C1-47E4-A7EE-6B4B507C161C}" type="presOf" srcId="{7E43F2D4-3EAD-49B7-8E07-5A1A6B399BE3}" destId="{3F19BD33-02E2-41A4-96DE-39CE4D8C40EC}" srcOrd="0" destOrd="0" presId="urn:microsoft.com/office/officeart/2005/8/layout/vList2"/>
    <dgm:cxn modelId="{D41AEC72-1ED5-4702-A314-B55801C981E6}" type="presOf" srcId="{C618373C-3E60-420B-B0D2-E25BFC4B80F4}" destId="{63018622-1733-47CD-A60D-D7FD101C67D5}" srcOrd="0" destOrd="0" presId="urn:microsoft.com/office/officeart/2005/8/layout/vList2"/>
    <dgm:cxn modelId="{B4B67654-46BC-4D05-BFF3-7B43424F408E}" type="presOf" srcId="{D02B36E5-3AEB-4BA0-884A-9E3CD31018F4}" destId="{EE37578F-40E0-468B-A785-6172F4F0723C}" srcOrd="0" destOrd="0" presId="urn:microsoft.com/office/officeart/2005/8/layout/vList2"/>
    <dgm:cxn modelId="{58AC18AA-1D51-46CD-BEFB-9C8D17A015B7}" type="presOf" srcId="{36AF5C3A-DBD4-4922-AB83-85C38CB4BBC5}" destId="{80BC35AB-A657-4BF2-9962-1A54394E71FF}" srcOrd="0" destOrd="0" presId="urn:microsoft.com/office/officeart/2005/8/layout/vList2"/>
    <dgm:cxn modelId="{7EFC75C4-0C25-401C-899D-42E862933FE5}" srcId="{D02B36E5-3AEB-4BA0-884A-9E3CD31018F4}" destId="{C618373C-3E60-420B-B0D2-E25BFC4B80F4}" srcOrd="1" destOrd="0" parTransId="{7A61AC01-CBD0-4CF6-8BBA-C49E92FEDB1B}" sibTransId="{024D6F98-E9D9-4F5A-8E1E-7E51B6D0E76E}"/>
    <dgm:cxn modelId="{561EC9D9-FC7F-4C0F-87AA-B597FE63276E}" srcId="{D02B36E5-3AEB-4BA0-884A-9E3CD31018F4}" destId="{5E060626-D3AE-4035-9819-922EC68EB87A}" srcOrd="2" destOrd="0" parTransId="{7E01D5C0-B5A9-44A4-88E8-2C345E2DFCFA}" sibTransId="{7FC6361B-2F91-494D-B729-BC59E6FF8F4E}"/>
    <dgm:cxn modelId="{8E707EE0-59B6-4017-932A-0E9DF919F9E2}" srcId="{D02B36E5-3AEB-4BA0-884A-9E3CD31018F4}" destId="{7E43F2D4-3EAD-49B7-8E07-5A1A6B399BE3}" srcOrd="0" destOrd="0" parTransId="{C7D7BF35-0472-44F3-BED8-C67B5DDE3F10}" sibTransId="{CA6428F0-4928-4A04-BC53-73675149522D}"/>
    <dgm:cxn modelId="{AD69C0E5-797F-478F-8201-E1A0D20B0EA6}" srcId="{D02B36E5-3AEB-4BA0-884A-9E3CD31018F4}" destId="{36AF5C3A-DBD4-4922-AB83-85C38CB4BBC5}" srcOrd="3" destOrd="0" parTransId="{974617B7-D0D2-4342-88F4-F95E38A67434}" sibTransId="{88EA6480-7816-4CA4-AA1E-A8D8DBD6C495}"/>
    <dgm:cxn modelId="{2AB88B1B-099E-45D6-8489-E982EAEFA22F}" type="presParOf" srcId="{EE37578F-40E0-468B-A785-6172F4F0723C}" destId="{3F19BD33-02E2-41A4-96DE-39CE4D8C40EC}" srcOrd="0" destOrd="0" presId="urn:microsoft.com/office/officeart/2005/8/layout/vList2"/>
    <dgm:cxn modelId="{4762FE16-5CFF-4B37-B123-788EA741F92E}" type="presParOf" srcId="{EE37578F-40E0-468B-A785-6172F4F0723C}" destId="{B3F86389-BB17-4446-B8A9-AC222FC9FF31}" srcOrd="1" destOrd="0" presId="urn:microsoft.com/office/officeart/2005/8/layout/vList2"/>
    <dgm:cxn modelId="{D04F6AC6-7659-463E-A994-39879A31410E}" type="presParOf" srcId="{EE37578F-40E0-468B-A785-6172F4F0723C}" destId="{63018622-1733-47CD-A60D-D7FD101C67D5}" srcOrd="2" destOrd="0" presId="urn:microsoft.com/office/officeart/2005/8/layout/vList2"/>
    <dgm:cxn modelId="{94E35E77-4132-4ED0-9BE9-6138D4BEB5CF}" type="presParOf" srcId="{EE37578F-40E0-468B-A785-6172F4F0723C}" destId="{5F7D2765-F1FE-4D16-8D79-9387DAF1B05F}" srcOrd="3" destOrd="0" presId="urn:microsoft.com/office/officeart/2005/8/layout/vList2"/>
    <dgm:cxn modelId="{EB9810A4-0240-4D1E-88DF-3DB5552BFEC4}" type="presParOf" srcId="{EE37578F-40E0-468B-A785-6172F4F0723C}" destId="{89A11BFC-C1F0-4607-9F2D-A9582571CEE1}" srcOrd="4" destOrd="0" presId="urn:microsoft.com/office/officeart/2005/8/layout/vList2"/>
    <dgm:cxn modelId="{E5D75B23-C7C5-4B33-BD78-3C7F70D3E66B}" type="presParOf" srcId="{EE37578F-40E0-468B-A785-6172F4F0723C}" destId="{40E9D7A7-2524-46F2-A934-099367DD6760}" srcOrd="5" destOrd="0" presId="urn:microsoft.com/office/officeart/2005/8/layout/vList2"/>
    <dgm:cxn modelId="{3355EB0D-5189-4930-B394-5968AFD06896}" type="presParOf" srcId="{EE37578F-40E0-468B-A785-6172F4F0723C}" destId="{80BC35AB-A657-4BF2-9962-1A54394E71FF}" srcOrd="6" destOrd="0" presId="urn:microsoft.com/office/officeart/2005/8/layout/vList2"/>
    <dgm:cxn modelId="{2EBF2E7D-8F64-4BA6-9E1C-905C34B665F2}" type="presParOf" srcId="{EE37578F-40E0-468B-A785-6172F4F0723C}" destId="{39EF2DAB-CC9E-4279-BA42-5DCD3D1FF249}" srcOrd="7" destOrd="0" presId="urn:microsoft.com/office/officeart/2005/8/layout/vList2"/>
    <dgm:cxn modelId="{2652E004-82C6-4AF4-BE41-6B57DCEC723F}" type="presParOf" srcId="{EE37578F-40E0-468B-A785-6172F4F0723C}" destId="{2439B2E4-003C-461B-BA1F-045E93A21F4C}" srcOrd="8" destOrd="0" presId="urn:microsoft.com/office/officeart/2005/8/layout/vList2"/>
    <dgm:cxn modelId="{F3AC4126-4BB5-45E9-975E-425A8394A492}" type="presParOf" srcId="{EE37578F-40E0-468B-A785-6172F4F0723C}" destId="{DB0E000B-DDEA-4F61-8C2C-06CCE05E96B2}" srcOrd="9" destOrd="0" presId="urn:microsoft.com/office/officeart/2005/8/layout/vList2"/>
    <dgm:cxn modelId="{DC159931-9976-441F-AE59-28D4B3C0FDFE}" type="presParOf" srcId="{EE37578F-40E0-468B-A785-6172F4F0723C}" destId="{0DA843EE-8BC1-4FED-ACED-EA6E3348EE83}" srcOrd="10" destOrd="0" presId="urn:microsoft.com/office/officeart/2005/8/layout/vList2"/>
    <dgm:cxn modelId="{D7049BB7-B21F-4460-96BF-506788B6D657}" type="presParOf" srcId="{EE37578F-40E0-468B-A785-6172F4F0723C}" destId="{4674644B-4E28-4B3A-9EFE-B78DA0A2C6AE}" srcOrd="11" destOrd="0" presId="urn:microsoft.com/office/officeart/2005/8/layout/vList2"/>
    <dgm:cxn modelId="{8B43E1A8-B8ED-4F6F-8211-56CF6CE9541A}" type="presParOf" srcId="{EE37578F-40E0-468B-A785-6172F4F0723C}" destId="{C7E3B243-845E-4DE7-AD4E-1D75E085A521}" srcOrd="1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F18664E-8C66-42F8-A268-16706FA37DC6}" type="doc">
      <dgm:prSet loTypeId="urn:microsoft.com/office/officeart/2005/8/layout/vList2" loCatId="list" qsTypeId="urn:microsoft.com/office/officeart/2005/8/quickstyle/simple5" qsCatId="simple" csTypeId="urn:microsoft.com/office/officeart/2005/8/colors/accent1_2" csCatId="accent1"/>
      <dgm:spPr/>
      <dgm:t>
        <a:bodyPr/>
        <a:lstStyle/>
        <a:p>
          <a:pPr rtl="1"/>
          <a:endParaRPr lang="fa-IR"/>
        </a:p>
      </dgm:t>
    </dgm:pt>
    <dgm:pt modelId="{2F106463-6F72-4D62-8BCC-98D389D09C3C}">
      <dgm:prSet/>
      <dgm:spPr/>
      <dgm:t>
        <a:bodyPr/>
        <a:lstStyle/>
        <a:p>
          <a:pPr rtl="1"/>
          <a:r>
            <a:rPr lang="fa-IR" dirty="0"/>
            <a:t>که در زبان فارسی از آن با نام چاپگر یاد می‌شود یکی از تجهیزات جانبی رایانه است. </a:t>
          </a:r>
        </a:p>
      </dgm:t>
    </dgm:pt>
    <dgm:pt modelId="{F0E28F7C-365B-4B81-A76E-DBEF386EE3D0}" type="parTrans" cxnId="{F561E9B6-AE05-462F-B6D4-AFD00C491EA8}">
      <dgm:prSet/>
      <dgm:spPr/>
      <dgm:t>
        <a:bodyPr/>
        <a:lstStyle/>
        <a:p>
          <a:pPr rtl="1"/>
          <a:endParaRPr lang="fa-IR"/>
        </a:p>
      </dgm:t>
    </dgm:pt>
    <dgm:pt modelId="{A1CADC28-E453-4B78-94A6-3A121AF455CB}" type="sibTrans" cxnId="{F561E9B6-AE05-462F-B6D4-AFD00C491EA8}">
      <dgm:prSet/>
      <dgm:spPr/>
      <dgm:t>
        <a:bodyPr/>
        <a:lstStyle/>
        <a:p>
          <a:pPr rtl="1"/>
          <a:endParaRPr lang="fa-IR"/>
        </a:p>
      </dgm:t>
    </dgm:pt>
    <dgm:pt modelId="{09DD6393-F6F8-4DAD-918A-BA3D6601A48E}">
      <dgm:prSet/>
      <dgm:spPr/>
      <dgm:t>
        <a:bodyPr/>
        <a:lstStyle/>
        <a:p>
          <a:pPr rtl="1"/>
          <a:r>
            <a:rPr lang="fa-IR"/>
            <a:t>احتمالاً همگی ما برای یک‌بار که شده ناچار به استفاده از این پرینتر شده‌ایم</a:t>
          </a:r>
        </a:p>
      </dgm:t>
    </dgm:pt>
    <dgm:pt modelId="{DD875052-71B3-489F-AC3B-A95492DEA290}" type="parTrans" cxnId="{E3DB95DF-A677-42F3-B709-46D6441D707C}">
      <dgm:prSet/>
      <dgm:spPr/>
      <dgm:t>
        <a:bodyPr/>
        <a:lstStyle/>
        <a:p>
          <a:pPr rtl="1"/>
          <a:endParaRPr lang="fa-IR"/>
        </a:p>
      </dgm:t>
    </dgm:pt>
    <dgm:pt modelId="{7C8BC153-1FE9-4FCD-A1D9-F7BB6E17FC12}" type="sibTrans" cxnId="{E3DB95DF-A677-42F3-B709-46D6441D707C}">
      <dgm:prSet/>
      <dgm:spPr/>
      <dgm:t>
        <a:bodyPr/>
        <a:lstStyle/>
        <a:p>
          <a:pPr rtl="1"/>
          <a:endParaRPr lang="fa-IR"/>
        </a:p>
      </dgm:t>
    </dgm:pt>
    <dgm:pt modelId="{B24D1DED-7705-412E-B9BB-8D0A0A2DFFDF}">
      <dgm:prSet/>
      <dgm:spPr/>
      <dgm:t>
        <a:bodyPr/>
        <a:lstStyle/>
        <a:p>
          <a:pPr rtl="1"/>
          <a:r>
            <a:rPr lang="fa-IR"/>
            <a:t>به ویژه اگر سر و کارمان با اداره‌ها و سازمان‌ها بوده و یا مشغول تحصیل و تحقیق  بوده‌ایم</a:t>
          </a:r>
        </a:p>
      </dgm:t>
    </dgm:pt>
    <dgm:pt modelId="{6537B2C2-B1A7-4581-A8B0-52465E6559DC}" type="parTrans" cxnId="{92608816-53EB-4096-AB5E-04F73179B027}">
      <dgm:prSet/>
      <dgm:spPr/>
      <dgm:t>
        <a:bodyPr/>
        <a:lstStyle/>
        <a:p>
          <a:pPr rtl="1"/>
          <a:endParaRPr lang="fa-IR"/>
        </a:p>
      </dgm:t>
    </dgm:pt>
    <dgm:pt modelId="{D14D92CE-B55D-487A-ABC4-C5515B1321D6}" type="sibTrans" cxnId="{92608816-53EB-4096-AB5E-04F73179B027}">
      <dgm:prSet/>
      <dgm:spPr/>
      <dgm:t>
        <a:bodyPr/>
        <a:lstStyle/>
        <a:p>
          <a:pPr rtl="1"/>
          <a:endParaRPr lang="fa-IR"/>
        </a:p>
      </dgm:t>
    </dgm:pt>
    <dgm:pt modelId="{90593C5F-9190-4BAC-AD3F-3AAE2B867422}" type="pres">
      <dgm:prSet presAssocID="{AF18664E-8C66-42F8-A268-16706FA37DC6}" presName="linear" presStyleCnt="0">
        <dgm:presLayoutVars>
          <dgm:animLvl val="lvl"/>
          <dgm:resizeHandles val="exact"/>
        </dgm:presLayoutVars>
      </dgm:prSet>
      <dgm:spPr/>
    </dgm:pt>
    <dgm:pt modelId="{9597C026-B56A-40B5-A7B1-BD64304245D8}" type="pres">
      <dgm:prSet presAssocID="{2F106463-6F72-4D62-8BCC-98D389D09C3C}" presName="parentText" presStyleLbl="node1" presStyleIdx="0" presStyleCnt="3" custLinFactY="-82583" custLinFactNeighborY="-100000">
        <dgm:presLayoutVars>
          <dgm:chMax val="0"/>
          <dgm:bulletEnabled val="1"/>
        </dgm:presLayoutVars>
      </dgm:prSet>
      <dgm:spPr/>
    </dgm:pt>
    <dgm:pt modelId="{297DC25D-C46C-464D-9C41-04B61077A1A2}" type="pres">
      <dgm:prSet presAssocID="{A1CADC28-E453-4B78-94A6-3A121AF455CB}" presName="spacer" presStyleCnt="0"/>
      <dgm:spPr/>
    </dgm:pt>
    <dgm:pt modelId="{663A966D-6E1D-4940-BA25-91023539D90D}" type="pres">
      <dgm:prSet presAssocID="{09DD6393-F6F8-4DAD-918A-BA3D6601A48E}" presName="parentText" presStyleLbl="node1" presStyleIdx="1" presStyleCnt="3" custLinFactNeighborX="574" custLinFactNeighborY="-13324">
        <dgm:presLayoutVars>
          <dgm:chMax val="0"/>
          <dgm:bulletEnabled val="1"/>
        </dgm:presLayoutVars>
      </dgm:prSet>
      <dgm:spPr/>
    </dgm:pt>
    <dgm:pt modelId="{B3FD894C-2D08-40E1-96B0-4C102C20CBED}" type="pres">
      <dgm:prSet presAssocID="{7C8BC153-1FE9-4FCD-A1D9-F7BB6E17FC12}" presName="spacer" presStyleCnt="0"/>
      <dgm:spPr/>
    </dgm:pt>
    <dgm:pt modelId="{D0438F40-29F4-44AB-AD21-ED2AC044DE0F}" type="pres">
      <dgm:prSet presAssocID="{B24D1DED-7705-412E-B9BB-8D0A0A2DFFDF}" presName="parentText" presStyleLbl="node1" presStyleIdx="2" presStyleCnt="3">
        <dgm:presLayoutVars>
          <dgm:chMax val="0"/>
          <dgm:bulletEnabled val="1"/>
        </dgm:presLayoutVars>
      </dgm:prSet>
      <dgm:spPr/>
    </dgm:pt>
  </dgm:ptLst>
  <dgm:cxnLst>
    <dgm:cxn modelId="{042D2506-E0BB-4CF3-8A96-786E5C018C09}" type="presOf" srcId="{B24D1DED-7705-412E-B9BB-8D0A0A2DFFDF}" destId="{D0438F40-29F4-44AB-AD21-ED2AC044DE0F}" srcOrd="0" destOrd="0" presId="urn:microsoft.com/office/officeart/2005/8/layout/vList2"/>
    <dgm:cxn modelId="{B0FDFE06-9B2D-4A8B-9F27-D4AA5D4A9036}" type="presOf" srcId="{09DD6393-F6F8-4DAD-918A-BA3D6601A48E}" destId="{663A966D-6E1D-4940-BA25-91023539D90D}" srcOrd="0" destOrd="0" presId="urn:microsoft.com/office/officeart/2005/8/layout/vList2"/>
    <dgm:cxn modelId="{92608816-53EB-4096-AB5E-04F73179B027}" srcId="{AF18664E-8C66-42F8-A268-16706FA37DC6}" destId="{B24D1DED-7705-412E-B9BB-8D0A0A2DFFDF}" srcOrd="2" destOrd="0" parTransId="{6537B2C2-B1A7-4581-A8B0-52465E6559DC}" sibTransId="{D14D92CE-B55D-487A-ABC4-C5515B1321D6}"/>
    <dgm:cxn modelId="{D6CEE342-2BEF-4DAF-909B-F78A1AB10393}" type="presOf" srcId="{2F106463-6F72-4D62-8BCC-98D389D09C3C}" destId="{9597C026-B56A-40B5-A7B1-BD64304245D8}" srcOrd="0" destOrd="0" presId="urn:microsoft.com/office/officeart/2005/8/layout/vList2"/>
    <dgm:cxn modelId="{8B78FC8C-5D11-457D-849D-D186486C703A}" type="presOf" srcId="{AF18664E-8C66-42F8-A268-16706FA37DC6}" destId="{90593C5F-9190-4BAC-AD3F-3AAE2B867422}" srcOrd="0" destOrd="0" presId="urn:microsoft.com/office/officeart/2005/8/layout/vList2"/>
    <dgm:cxn modelId="{F561E9B6-AE05-462F-B6D4-AFD00C491EA8}" srcId="{AF18664E-8C66-42F8-A268-16706FA37DC6}" destId="{2F106463-6F72-4D62-8BCC-98D389D09C3C}" srcOrd="0" destOrd="0" parTransId="{F0E28F7C-365B-4B81-A76E-DBEF386EE3D0}" sibTransId="{A1CADC28-E453-4B78-94A6-3A121AF455CB}"/>
    <dgm:cxn modelId="{E3DB95DF-A677-42F3-B709-46D6441D707C}" srcId="{AF18664E-8C66-42F8-A268-16706FA37DC6}" destId="{09DD6393-F6F8-4DAD-918A-BA3D6601A48E}" srcOrd="1" destOrd="0" parTransId="{DD875052-71B3-489F-AC3B-A95492DEA290}" sibTransId="{7C8BC153-1FE9-4FCD-A1D9-F7BB6E17FC12}"/>
    <dgm:cxn modelId="{997B4984-2390-4BBE-817B-79A7D6911BC0}" type="presParOf" srcId="{90593C5F-9190-4BAC-AD3F-3AAE2B867422}" destId="{9597C026-B56A-40B5-A7B1-BD64304245D8}" srcOrd="0" destOrd="0" presId="urn:microsoft.com/office/officeart/2005/8/layout/vList2"/>
    <dgm:cxn modelId="{20F990EF-DB5F-4FBE-82CC-667E7726BA6B}" type="presParOf" srcId="{90593C5F-9190-4BAC-AD3F-3AAE2B867422}" destId="{297DC25D-C46C-464D-9C41-04B61077A1A2}" srcOrd="1" destOrd="0" presId="urn:microsoft.com/office/officeart/2005/8/layout/vList2"/>
    <dgm:cxn modelId="{664A92BC-1EF4-4CDD-AA0E-4B061C392183}" type="presParOf" srcId="{90593C5F-9190-4BAC-AD3F-3AAE2B867422}" destId="{663A966D-6E1D-4940-BA25-91023539D90D}" srcOrd="2" destOrd="0" presId="urn:microsoft.com/office/officeart/2005/8/layout/vList2"/>
    <dgm:cxn modelId="{00D6E904-CE6D-409D-AB8A-426949DBE6FE}" type="presParOf" srcId="{90593C5F-9190-4BAC-AD3F-3AAE2B867422}" destId="{B3FD894C-2D08-40E1-96B0-4C102C20CBED}" srcOrd="3" destOrd="0" presId="urn:microsoft.com/office/officeart/2005/8/layout/vList2"/>
    <dgm:cxn modelId="{1F170FA9-73EF-42D6-9636-3F27E735F32C}" type="presParOf" srcId="{90593C5F-9190-4BAC-AD3F-3AAE2B867422}" destId="{D0438F40-29F4-44AB-AD21-ED2AC044DE0F}" srcOrd="4" destOrd="0" presId="urn:microsoft.com/office/officeart/2005/8/layout/vList2"/>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49F5E69-12AC-4ACE-88C4-7E0D1683D125}" type="doc">
      <dgm:prSet loTypeId="urn:microsoft.com/office/officeart/2005/8/layout/cycle2" loCatId="cycle" qsTypeId="urn:microsoft.com/office/officeart/2005/8/quickstyle/simple5" qsCatId="simple" csTypeId="urn:microsoft.com/office/officeart/2005/8/colors/accent1_2" csCatId="accent1" phldr="1"/>
      <dgm:spPr/>
      <dgm:t>
        <a:bodyPr/>
        <a:lstStyle/>
        <a:p>
          <a:pPr rtl="1"/>
          <a:endParaRPr lang="fa-IR"/>
        </a:p>
      </dgm:t>
    </dgm:pt>
    <dgm:pt modelId="{95184002-8494-4117-81FB-A65217C518BB}">
      <dgm:prSet/>
      <dgm:spPr/>
      <dgm:t>
        <a:bodyPr/>
        <a:lstStyle/>
        <a:p>
          <a:pPr rtl="1"/>
          <a:r>
            <a:rPr lang="fa-IR" dirty="0"/>
            <a:t>پرینتر</a:t>
          </a:r>
        </a:p>
      </dgm:t>
    </dgm:pt>
    <dgm:pt modelId="{84B36A80-B656-4B81-BDD5-825740AA40FA}" type="parTrans" cxnId="{F38D352D-2DC6-4560-90F3-A901B9A10061}">
      <dgm:prSet/>
      <dgm:spPr/>
      <dgm:t>
        <a:bodyPr/>
        <a:lstStyle/>
        <a:p>
          <a:pPr rtl="1"/>
          <a:endParaRPr lang="fa-IR"/>
        </a:p>
      </dgm:t>
    </dgm:pt>
    <dgm:pt modelId="{9FF3F4FE-A8F7-4E92-9D23-1DA4233E9386}" type="sibTrans" cxnId="{F38D352D-2DC6-4560-90F3-A901B9A10061}">
      <dgm:prSet/>
      <dgm:spPr/>
      <dgm:t>
        <a:bodyPr/>
        <a:lstStyle/>
        <a:p>
          <a:pPr rtl="1"/>
          <a:endParaRPr lang="fa-IR"/>
        </a:p>
      </dgm:t>
    </dgm:pt>
    <dgm:pt modelId="{5AB80455-227C-41FB-9FCB-CD6E054BE636}" type="pres">
      <dgm:prSet presAssocID="{349F5E69-12AC-4ACE-88C4-7E0D1683D125}" presName="cycle" presStyleCnt="0">
        <dgm:presLayoutVars>
          <dgm:dir/>
          <dgm:resizeHandles val="exact"/>
        </dgm:presLayoutVars>
      </dgm:prSet>
      <dgm:spPr/>
    </dgm:pt>
    <dgm:pt modelId="{6C7B8CB5-CFB1-4BF1-B84A-C161F6D9963F}" type="pres">
      <dgm:prSet presAssocID="{95184002-8494-4117-81FB-A65217C518BB}" presName="node" presStyleLbl="node1" presStyleIdx="0" presStyleCnt="1" custScaleX="100000" custRadScaleRad="81864" custRadScaleInc="3177">
        <dgm:presLayoutVars>
          <dgm:bulletEnabled val="1"/>
        </dgm:presLayoutVars>
      </dgm:prSet>
      <dgm:spPr/>
    </dgm:pt>
  </dgm:ptLst>
  <dgm:cxnLst>
    <dgm:cxn modelId="{F38D352D-2DC6-4560-90F3-A901B9A10061}" srcId="{349F5E69-12AC-4ACE-88C4-7E0D1683D125}" destId="{95184002-8494-4117-81FB-A65217C518BB}" srcOrd="0" destOrd="0" parTransId="{84B36A80-B656-4B81-BDD5-825740AA40FA}" sibTransId="{9FF3F4FE-A8F7-4E92-9D23-1DA4233E9386}"/>
    <dgm:cxn modelId="{4DC4AF52-448C-4857-9669-9FBB03AED0BA}" type="presOf" srcId="{349F5E69-12AC-4ACE-88C4-7E0D1683D125}" destId="{5AB80455-227C-41FB-9FCB-CD6E054BE636}" srcOrd="0" destOrd="0" presId="urn:microsoft.com/office/officeart/2005/8/layout/cycle2"/>
    <dgm:cxn modelId="{07671F9B-17E2-4460-A5B1-1F292222740C}" type="presOf" srcId="{95184002-8494-4117-81FB-A65217C518BB}" destId="{6C7B8CB5-CFB1-4BF1-B84A-C161F6D9963F}" srcOrd="0" destOrd="0" presId="urn:microsoft.com/office/officeart/2005/8/layout/cycle2"/>
    <dgm:cxn modelId="{DC7AD174-5AB1-43FE-B0FD-1A6036978369}" type="presParOf" srcId="{5AB80455-227C-41FB-9FCB-CD6E054BE636}" destId="{6C7B8CB5-CFB1-4BF1-B84A-C161F6D9963F}" srcOrd="0" destOrd="0" presId="urn:microsoft.com/office/officeart/2005/8/layout/cycle2"/>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5977DE4-F588-4F01-A31F-2135F06EA943}" type="doc">
      <dgm:prSet loTypeId="urn:microsoft.com/office/officeart/2005/8/layout/orgChart1" loCatId="hierarchy" qsTypeId="urn:microsoft.com/office/officeart/2005/8/quickstyle/simple1" qsCatId="simple" csTypeId="urn:microsoft.com/office/officeart/2005/8/colors/accent1_2" csCatId="accent1"/>
      <dgm:spPr/>
      <dgm:t>
        <a:bodyPr/>
        <a:lstStyle/>
        <a:p>
          <a:pPr rtl="1"/>
          <a:endParaRPr lang="fa-IR"/>
        </a:p>
      </dgm:t>
    </dgm:pt>
    <dgm:pt modelId="{3335CEBD-1331-4F73-88C9-D56EB357AC3B}" type="pres">
      <dgm:prSet presAssocID="{85977DE4-F588-4F01-A31F-2135F06EA943}" presName="hierChild1" presStyleCnt="0">
        <dgm:presLayoutVars>
          <dgm:orgChart val="1"/>
          <dgm:chPref val="1"/>
          <dgm:dir/>
          <dgm:animOne val="branch"/>
          <dgm:animLvl val="lvl"/>
          <dgm:resizeHandles/>
        </dgm:presLayoutVars>
      </dgm:prSet>
      <dgm:spPr/>
    </dgm:pt>
  </dgm:ptLst>
  <dgm:cxnLst>
    <dgm:cxn modelId="{E91B97C6-71F5-4461-84CF-99AE018D998B}" type="presOf" srcId="{85977DE4-F588-4F01-A31F-2135F06EA943}" destId="{3335CEBD-1331-4F73-88C9-D56EB357AC3B}" srcOrd="0" destOrd="0" presId="urn:microsoft.com/office/officeart/2005/8/layout/orgChart1"/>
  </dgm:cxnLst>
  <dgm:bg/>
  <dgm:whole/>
  <dgm:extLst>
    <a:ext uri="http://schemas.microsoft.com/office/drawing/2008/diagram">
      <dsp:dataModelExt xmlns:dsp="http://schemas.microsoft.com/office/drawing/2008/diagram" relId="rId30"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140171D-807F-41EE-BD21-E91ECA8A5DEA}" type="doc">
      <dgm:prSet loTypeId="urn:microsoft.com/office/officeart/2005/8/layout/vList2" loCatId="list" qsTypeId="urn:microsoft.com/office/officeart/2005/8/quickstyle/simple5" qsCatId="simple" csTypeId="urn:microsoft.com/office/officeart/2005/8/colors/accent1_2" csCatId="accent1"/>
      <dgm:spPr/>
      <dgm:t>
        <a:bodyPr/>
        <a:lstStyle/>
        <a:p>
          <a:pPr rtl="1"/>
          <a:endParaRPr lang="fa-IR"/>
        </a:p>
      </dgm:t>
    </dgm:pt>
    <dgm:pt modelId="{967B6E24-CBBC-4957-884C-978FE125ACAE}">
      <dgm:prSet/>
      <dgm:spPr/>
      <dgm:t>
        <a:bodyPr/>
        <a:lstStyle/>
        <a:p>
          <a:pPr algn="ctr" rtl="1"/>
          <a:r>
            <a:rPr lang="fa-IR" b="1" dirty="0"/>
            <a:t>عکسی که مشاهده کردید مربوط به</a:t>
          </a:r>
          <a:endParaRPr lang="fa-IR" dirty="0"/>
        </a:p>
      </dgm:t>
    </dgm:pt>
    <dgm:pt modelId="{E1765C57-CFE0-412D-B751-A511F299ED6B}" type="parTrans" cxnId="{C4E34D14-744B-4264-90F6-3D3C93520C1B}">
      <dgm:prSet/>
      <dgm:spPr/>
      <dgm:t>
        <a:bodyPr/>
        <a:lstStyle/>
        <a:p>
          <a:pPr rtl="1"/>
          <a:endParaRPr lang="fa-IR"/>
        </a:p>
      </dgm:t>
    </dgm:pt>
    <dgm:pt modelId="{F8543168-B4D2-4458-9436-6841BF74EB1D}" type="sibTrans" cxnId="{C4E34D14-744B-4264-90F6-3D3C93520C1B}">
      <dgm:prSet/>
      <dgm:spPr/>
      <dgm:t>
        <a:bodyPr/>
        <a:lstStyle/>
        <a:p>
          <a:pPr rtl="1"/>
          <a:endParaRPr lang="fa-IR"/>
        </a:p>
      </dgm:t>
    </dgm:pt>
    <dgm:pt modelId="{90602AA3-5183-4D21-BD4C-642399995763}" type="pres">
      <dgm:prSet presAssocID="{6140171D-807F-41EE-BD21-E91ECA8A5DEA}" presName="linear" presStyleCnt="0">
        <dgm:presLayoutVars>
          <dgm:animLvl val="lvl"/>
          <dgm:resizeHandles val="exact"/>
        </dgm:presLayoutVars>
      </dgm:prSet>
      <dgm:spPr/>
    </dgm:pt>
    <dgm:pt modelId="{5187BB24-8122-4C2C-9CD1-D1FA43A729F2}" type="pres">
      <dgm:prSet presAssocID="{967B6E24-CBBC-4957-884C-978FE125ACAE}" presName="parentText" presStyleLbl="node1" presStyleIdx="0" presStyleCnt="1">
        <dgm:presLayoutVars>
          <dgm:chMax val="0"/>
          <dgm:bulletEnabled val="1"/>
        </dgm:presLayoutVars>
      </dgm:prSet>
      <dgm:spPr/>
    </dgm:pt>
  </dgm:ptLst>
  <dgm:cxnLst>
    <dgm:cxn modelId="{C4E34D14-744B-4264-90F6-3D3C93520C1B}" srcId="{6140171D-807F-41EE-BD21-E91ECA8A5DEA}" destId="{967B6E24-CBBC-4957-884C-978FE125ACAE}" srcOrd="0" destOrd="0" parTransId="{E1765C57-CFE0-412D-B751-A511F299ED6B}" sibTransId="{F8543168-B4D2-4458-9436-6841BF74EB1D}"/>
    <dgm:cxn modelId="{C15B3416-B78E-40D4-AA0E-59D87D86C70A}" type="presOf" srcId="{6140171D-807F-41EE-BD21-E91ECA8A5DEA}" destId="{90602AA3-5183-4D21-BD4C-642399995763}" srcOrd="0" destOrd="0" presId="urn:microsoft.com/office/officeart/2005/8/layout/vList2"/>
    <dgm:cxn modelId="{80E94EAF-DAA4-4941-955E-291574AAE0B2}" type="presOf" srcId="{967B6E24-CBBC-4957-884C-978FE125ACAE}" destId="{5187BB24-8122-4C2C-9CD1-D1FA43A729F2}" srcOrd="0" destOrd="0" presId="urn:microsoft.com/office/officeart/2005/8/layout/vList2"/>
    <dgm:cxn modelId="{DD8C15E9-3504-43B3-8785-2A096496CE3B}" type="presParOf" srcId="{90602AA3-5183-4D21-BD4C-642399995763}" destId="{5187BB24-8122-4C2C-9CD1-D1FA43A729F2}"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77E2206-D10F-4D9B-AFF1-2751A116B55C}" type="doc">
      <dgm:prSet loTypeId="urn:microsoft.com/office/officeart/2005/8/layout/vList2" loCatId="list" qsTypeId="urn:microsoft.com/office/officeart/2005/8/quickstyle/simple5" qsCatId="simple" csTypeId="urn:microsoft.com/office/officeart/2005/8/colors/accent1_2" csCatId="accent1" phldr="1"/>
      <dgm:spPr/>
      <dgm:t>
        <a:bodyPr/>
        <a:lstStyle/>
        <a:p>
          <a:pPr rtl="1"/>
          <a:endParaRPr lang="fa-IR"/>
        </a:p>
      </dgm:t>
    </dgm:pt>
    <dgm:pt modelId="{CFA756CC-138B-46DD-A940-C9D5F7922999}">
      <dgm:prSet/>
      <dgm:spPr/>
      <dgm:t>
        <a:bodyPr/>
        <a:lstStyle/>
        <a:p>
          <a:pPr algn="ctr" rtl="1"/>
          <a:r>
            <a:rPr lang="fa-IR" b="1" dirty="0"/>
            <a:t>پرینتر سه بعدی                 یا                             </a:t>
          </a:r>
          <a:r>
            <a:rPr lang="en-US" b="1" dirty="0"/>
            <a:t>(3D)</a:t>
          </a:r>
          <a:endParaRPr lang="fa-IR" dirty="0"/>
        </a:p>
      </dgm:t>
    </dgm:pt>
    <dgm:pt modelId="{9482A983-C0D4-43B5-B3BF-01F673EFA03F}" type="parTrans" cxnId="{D3305BAB-AC56-44E8-A1D6-F2E1F3CBA2B5}">
      <dgm:prSet/>
      <dgm:spPr/>
      <dgm:t>
        <a:bodyPr/>
        <a:lstStyle/>
        <a:p>
          <a:pPr rtl="1"/>
          <a:endParaRPr lang="fa-IR"/>
        </a:p>
      </dgm:t>
    </dgm:pt>
    <dgm:pt modelId="{24528FC0-299C-4800-8434-BA3CE87EAFD2}" type="sibTrans" cxnId="{D3305BAB-AC56-44E8-A1D6-F2E1F3CBA2B5}">
      <dgm:prSet/>
      <dgm:spPr/>
      <dgm:t>
        <a:bodyPr/>
        <a:lstStyle/>
        <a:p>
          <a:pPr rtl="1"/>
          <a:endParaRPr lang="fa-IR"/>
        </a:p>
      </dgm:t>
    </dgm:pt>
    <dgm:pt modelId="{B6A50910-C2F1-4F21-8471-BABF8EA800F6}">
      <dgm:prSet/>
      <dgm:spPr/>
      <dgm:t>
        <a:bodyPr/>
        <a:lstStyle/>
        <a:p>
          <a:pPr rtl="1"/>
          <a:r>
            <a:rPr lang="fa-IR" b="1"/>
            <a:t>استفاده از پرینترهای سه بعدی در بین انواع پرینتر، موضوعی داغ در بین متخصصان و صنایع مختلف است</a:t>
          </a:r>
          <a:endParaRPr lang="fa-IR"/>
        </a:p>
      </dgm:t>
    </dgm:pt>
    <dgm:pt modelId="{D5070664-88D0-4985-B62A-8A4AFABFD993}" type="parTrans" cxnId="{495CF056-226F-4BD1-9F83-5582EBB2A81E}">
      <dgm:prSet/>
      <dgm:spPr/>
      <dgm:t>
        <a:bodyPr/>
        <a:lstStyle/>
        <a:p>
          <a:pPr rtl="1"/>
          <a:endParaRPr lang="fa-IR"/>
        </a:p>
      </dgm:t>
    </dgm:pt>
    <dgm:pt modelId="{5236AF65-5153-4D9C-8117-E09B642B422A}" type="sibTrans" cxnId="{495CF056-226F-4BD1-9F83-5582EBB2A81E}">
      <dgm:prSet/>
      <dgm:spPr/>
      <dgm:t>
        <a:bodyPr/>
        <a:lstStyle/>
        <a:p>
          <a:pPr rtl="1"/>
          <a:endParaRPr lang="fa-IR"/>
        </a:p>
      </dgm:t>
    </dgm:pt>
    <dgm:pt modelId="{3240360B-B12C-4AC5-924D-4BEDDE8790BC}">
      <dgm:prSet/>
      <dgm:spPr/>
      <dgm:t>
        <a:bodyPr/>
        <a:lstStyle/>
        <a:p>
          <a:pPr rtl="1"/>
          <a:r>
            <a:rPr lang="fa-IR" b="1" dirty="0"/>
            <a:t>و به تازگی با قیمت مقرون‌به‌صرفه‌ای هم در دسترس است. چاپگرهای سه بعدی به شما امکان می‌دهند پروژه‌های چاپی را ایجاد کنید</a:t>
          </a:r>
          <a:endParaRPr lang="fa-IR" dirty="0"/>
        </a:p>
      </dgm:t>
    </dgm:pt>
    <dgm:pt modelId="{A506F87F-E2A5-4183-B971-07FC7FE2ABCF}" type="parTrans" cxnId="{B5C65692-3A8C-4B09-9C23-11CD37010D1B}">
      <dgm:prSet/>
      <dgm:spPr/>
      <dgm:t>
        <a:bodyPr/>
        <a:lstStyle/>
        <a:p>
          <a:pPr rtl="1"/>
          <a:endParaRPr lang="fa-IR"/>
        </a:p>
      </dgm:t>
    </dgm:pt>
    <dgm:pt modelId="{DF14E764-016B-42A3-B12E-365756487EB0}" type="sibTrans" cxnId="{B5C65692-3A8C-4B09-9C23-11CD37010D1B}">
      <dgm:prSet/>
      <dgm:spPr/>
      <dgm:t>
        <a:bodyPr/>
        <a:lstStyle/>
        <a:p>
          <a:pPr rtl="1"/>
          <a:endParaRPr lang="fa-IR"/>
        </a:p>
      </dgm:t>
    </dgm:pt>
    <dgm:pt modelId="{785B783C-6D09-4B2B-83DC-B7104AFEA12A}">
      <dgm:prSet/>
      <dgm:spPr/>
      <dgm:t>
        <a:bodyPr/>
        <a:lstStyle/>
        <a:p>
          <a:pPr rtl="1"/>
          <a:r>
            <a:rPr lang="fa-IR" b="1"/>
            <a:t>که در قالب‌های دوبعدی وجود نداشتند، به معنای واقعی کلمه هر شیئی را که در ذهن دارید می‌توانید</a:t>
          </a:r>
          <a:endParaRPr lang="fa-IR"/>
        </a:p>
      </dgm:t>
    </dgm:pt>
    <dgm:pt modelId="{50443855-8611-460E-8814-ED56FA153650}" type="parTrans" cxnId="{F09B4D81-86B4-4485-B20C-73A7F3BEA8D8}">
      <dgm:prSet/>
      <dgm:spPr/>
      <dgm:t>
        <a:bodyPr/>
        <a:lstStyle/>
        <a:p>
          <a:pPr rtl="1"/>
          <a:endParaRPr lang="fa-IR"/>
        </a:p>
      </dgm:t>
    </dgm:pt>
    <dgm:pt modelId="{6B62F869-DF59-4481-81F2-CDD63E71802D}" type="sibTrans" cxnId="{F09B4D81-86B4-4485-B20C-73A7F3BEA8D8}">
      <dgm:prSet/>
      <dgm:spPr/>
      <dgm:t>
        <a:bodyPr/>
        <a:lstStyle/>
        <a:p>
          <a:pPr rtl="1"/>
          <a:endParaRPr lang="fa-IR"/>
        </a:p>
      </dgm:t>
    </dgm:pt>
    <dgm:pt modelId="{3CF2A5FF-5AA2-4BD3-8214-F0C544145761}">
      <dgm:prSet/>
      <dgm:spPr/>
      <dgm:t>
        <a:bodyPr/>
        <a:lstStyle/>
        <a:p>
          <a:pPr rtl="1"/>
          <a:r>
            <a:rPr lang="fa-IR" b="1"/>
            <a:t>به‌صورت سه بعدی با استفاده از مواد پلاستیکی یا مصنوعی چاپ کنید.</a:t>
          </a:r>
          <a:endParaRPr lang="fa-IR"/>
        </a:p>
      </dgm:t>
    </dgm:pt>
    <dgm:pt modelId="{6353C57D-4FE3-44C9-927A-14C3F1EC9CEE}" type="parTrans" cxnId="{7ADF0C7D-874F-47DA-9FCF-BB0874BB5974}">
      <dgm:prSet/>
      <dgm:spPr/>
      <dgm:t>
        <a:bodyPr/>
        <a:lstStyle/>
        <a:p>
          <a:pPr rtl="1"/>
          <a:endParaRPr lang="fa-IR"/>
        </a:p>
      </dgm:t>
    </dgm:pt>
    <dgm:pt modelId="{13D9305A-8E8C-43EC-AF96-8652BAAE29F0}" type="sibTrans" cxnId="{7ADF0C7D-874F-47DA-9FCF-BB0874BB5974}">
      <dgm:prSet/>
      <dgm:spPr/>
      <dgm:t>
        <a:bodyPr/>
        <a:lstStyle/>
        <a:p>
          <a:pPr rtl="1"/>
          <a:endParaRPr lang="fa-IR"/>
        </a:p>
      </dgm:t>
    </dgm:pt>
    <dgm:pt modelId="{2A1C868D-832F-4795-8EAB-68F22D40EFF0}" type="pres">
      <dgm:prSet presAssocID="{877E2206-D10F-4D9B-AFF1-2751A116B55C}" presName="linear" presStyleCnt="0">
        <dgm:presLayoutVars>
          <dgm:animLvl val="lvl"/>
          <dgm:resizeHandles val="exact"/>
        </dgm:presLayoutVars>
      </dgm:prSet>
      <dgm:spPr/>
    </dgm:pt>
    <dgm:pt modelId="{A9B42AD4-E15A-4866-9BAE-8B8BC69D0CAC}" type="pres">
      <dgm:prSet presAssocID="{CFA756CC-138B-46DD-A940-C9D5F7922999}" presName="parentText" presStyleLbl="node1" presStyleIdx="0" presStyleCnt="5" custLinFactY="1615" custLinFactNeighborY="100000">
        <dgm:presLayoutVars>
          <dgm:chMax val="0"/>
          <dgm:bulletEnabled val="1"/>
        </dgm:presLayoutVars>
      </dgm:prSet>
      <dgm:spPr/>
    </dgm:pt>
    <dgm:pt modelId="{F01D168A-12EF-46E8-ADBF-44BF89B5C028}" type="pres">
      <dgm:prSet presAssocID="{24528FC0-299C-4800-8434-BA3CE87EAFD2}" presName="spacer" presStyleCnt="0"/>
      <dgm:spPr/>
    </dgm:pt>
    <dgm:pt modelId="{79412C21-D9EB-419A-ACBB-6C0A3ABE39CD}" type="pres">
      <dgm:prSet presAssocID="{B6A50910-C2F1-4F21-8471-BABF8EA800F6}" presName="parentText" presStyleLbl="node1" presStyleIdx="1" presStyleCnt="5">
        <dgm:presLayoutVars>
          <dgm:chMax val="0"/>
          <dgm:bulletEnabled val="1"/>
        </dgm:presLayoutVars>
      </dgm:prSet>
      <dgm:spPr/>
    </dgm:pt>
    <dgm:pt modelId="{8D87C422-8421-4106-8468-DD6E06372806}" type="pres">
      <dgm:prSet presAssocID="{5236AF65-5153-4D9C-8117-E09B642B422A}" presName="spacer" presStyleCnt="0"/>
      <dgm:spPr/>
    </dgm:pt>
    <dgm:pt modelId="{A9257215-7244-4D2D-A6F1-AE8AF04B9867}" type="pres">
      <dgm:prSet presAssocID="{3240360B-B12C-4AC5-924D-4BEDDE8790BC}" presName="parentText" presStyleLbl="node1" presStyleIdx="2" presStyleCnt="5">
        <dgm:presLayoutVars>
          <dgm:chMax val="0"/>
          <dgm:bulletEnabled val="1"/>
        </dgm:presLayoutVars>
      </dgm:prSet>
      <dgm:spPr/>
    </dgm:pt>
    <dgm:pt modelId="{EDB01071-2011-4CB6-B105-A02542438F58}" type="pres">
      <dgm:prSet presAssocID="{DF14E764-016B-42A3-B12E-365756487EB0}" presName="spacer" presStyleCnt="0"/>
      <dgm:spPr/>
    </dgm:pt>
    <dgm:pt modelId="{C31708E2-539F-4CEE-88AC-218B2ACF8D13}" type="pres">
      <dgm:prSet presAssocID="{785B783C-6D09-4B2B-83DC-B7104AFEA12A}" presName="parentText" presStyleLbl="node1" presStyleIdx="3" presStyleCnt="5">
        <dgm:presLayoutVars>
          <dgm:chMax val="0"/>
          <dgm:bulletEnabled val="1"/>
        </dgm:presLayoutVars>
      </dgm:prSet>
      <dgm:spPr/>
    </dgm:pt>
    <dgm:pt modelId="{41E12462-DCCD-47EF-B1C3-408B4A4C4270}" type="pres">
      <dgm:prSet presAssocID="{6B62F869-DF59-4481-81F2-CDD63E71802D}" presName="spacer" presStyleCnt="0"/>
      <dgm:spPr/>
    </dgm:pt>
    <dgm:pt modelId="{63262926-3537-49EC-816A-845909400DD7}" type="pres">
      <dgm:prSet presAssocID="{3CF2A5FF-5AA2-4BD3-8214-F0C544145761}" presName="parentText" presStyleLbl="node1" presStyleIdx="4" presStyleCnt="5">
        <dgm:presLayoutVars>
          <dgm:chMax val="0"/>
          <dgm:bulletEnabled val="1"/>
        </dgm:presLayoutVars>
      </dgm:prSet>
      <dgm:spPr/>
    </dgm:pt>
  </dgm:ptLst>
  <dgm:cxnLst>
    <dgm:cxn modelId="{495CF056-226F-4BD1-9F83-5582EBB2A81E}" srcId="{877E2206-D10F-4D9B-AFF1-2751A116B55C}" destId="{B6A50910-C2F1-4F21-8471-BABF8EA800F6}" srcOrd="1" destOrd="0" parTransId="{D5070664-88D0-4985-B62A-8A4AFABFD993}" sibTransId="{5236AF65-5153-4D9C-8117-E09B642B422A}"/>
    <dgm:cxn modelId="{38332E78-89D0-4640-9A3F-DAC2F68413F8}" type="presOf" srcId="{B6A50910-C2F1-4F21-8471-BABF8EA800F6}" destId="{79412C21-D9EB-419A-ACBB-6C0A3ABE39CD}" srcOrd="0" destOrd="0" presId="urn:microsoft.com/office/officeart/2005/8/layout/vList2"/>
    <dgm:cxn modelId="{7ADF0C7D-874F-47DA-9FCF-BB0874BB5974}" srcId="{877E2206-D10F-4D9B-AFF1-2751A116B55C}" destId="{3CF2A5FF-5AA2-4BD3-8214-F0C544145761}" srcOrd="4" destOrd="0" parTransId="{6353C57D-4FE3-44C9-927A-14C3F1EC9CEE}" sibTransId="{13D9305A-8E8C-43EC-AF96-8652BAAE29F0}"/>
    <dgm:cxn modelId="{F09B4D81-86B4-4485-B20C-73A7F3BEA8D8}" srcId="{877E2206-D10F-4D9B-AFF1-2751A116B55C}" destId="{785B783C-6D09-4B2B-83DC-B7104AFEA12A}" srcOrd="3" destOrd="0" parTransId="{50443855-8611-460E-8814-ED56FA153650}" sibTransId="{6B62F869-DF59-4481-81F2-CDD63E71802D}"/>
    <dgm:cxn modelId="{B5C65692-3A8C-4B09-9C23-11CD37010D1B}" srcId="{877E2206-D10F-4D9B-AFF1-2751A116B55C}" destId="{3240360B-B12C-4AC5-924D-4BEDDE8790BC}" srcOrd="2" destOrd="0" parTransId="{A506F87F-E2A5-4183-B971-07FC7FE2ABCF}" sibTransId="{DF14E764-016B-42A3-B12E-365756487EB0}"/>
    <dgm:cxn modelId="{D3305BAB-AC56-44E8-A1D6-F2E1F3CBA2B5}" srcId="{877E2206-D10F-4D9B-AFF1-2751A116B55C}" destId="{CFA756CC-138B-46DD-A940-C9D5F7922999}" srcOrd="0" destOrd="0" parTransId="{9482A983-C0D4-43B5-B3BF-01F673EFA03F}" sibTransId="{24528FC0-299C-4800-8434-BA3CE87EAFD2}"/>
    <dgm:cxn modelId="{A5D18EAD-8938-46D3-8A6E-835F60EF75F7}" type="presOf" srcId="{785B783C-6D09-4B2B-83DC-B7104AFEA12A}" destId="{C31708E2-539F-4CEE-88AC-218B2ACF8D13}" srcOrd="0" destOrd="0" presId="urn:microsoft.com/office/officeart/2005/8/layout/vList2"/>
    <dgm:cxn modelId="{BF942FCE-6165-40BB-AA64-C7827DE7B459}" type="presOf" srcId="{3CF2A5FF-5AA2-4BD3-8214-F0C544145761}" destId="{63262926-3537-49EC-816A-845909400DD7}" srcOrd="0" destOrd="0" presId="urn:microsoft.com/office/officeart/2005/8/layout/vList2"/>
    <dgm:cxn modelId="{ADA250DC-66DB-478E-8870-9BB4D3517F46}" type="presOf" srcId="{3240360B-B12C-4AC5-924D-4BEDDE8790BC}" destId="{A9257215-7244-4D2D-A6F1-AE8AF04B9867}" srcOrd="0" destOrd="0" presId="urn:microsoft.com/office/officeart/2005/8/layout/vList2"/>
    <dgm:cxn modelId="{B369B3E7-1FBC-4947-A2F3-9B1942227FDB}" type="presOf" srcId="{CFA756CC-138B-46DD-A940-C9D5F7922999}" destId="{A9B42AD4-E15A-4866-9BAE-8B8BC69D0CAC}" srcOrd="0" destOrd="0" presId="urn:microsoft.com/office/officeart/2005/8/layout/vList2"/>
    <dgm:cxn modelId="{F18109F1-E222-4A1E-8189-4862521BDC73}" type="presOf" srcId="{877E2206-D10F-4D9B-AFF1-2751A116B55C}" destId="{2A1C868D-832F-4795-8EAB-68F22D40EFF0}" srcOrd="0" destOrd="0" presId="urn:microsoft.com/office/officeart/2005/8/layout/vList2"/>
    <dgm:cxn modelId="{58C7E5D8-A3D9-4F9B-8DC4-883D33761585}" type="presParOf" srcId="{2A1C868D-832F-4795-8EAB-68F22D40EFF0}" destId="{A9B42AD4-E15A-4866-9BAE-8B8BC69D0CAC}" srcOrd="0" destOrd="0" presId="urn:microsoft.com/office/officeart/2005/8/layout/vList2"/>
    <dgm:cxn modelId="{DF321DD8-A74C-49CA-8477-D1ECDE6E6DBC}" type="presParOf" srcId="{2A1C868D-832F-4795-8EAB-68F22D40EFF0}" destId="{F01D168A-12EF-46E8-ADBF-44BF89B5C028}" srcOrd="1" destOrd="0" presId="urn:microsoft.com/office/officeart/2005/8/layout/vList2"/>
    <dgm:cxn modelId="{304A7298-9EA5-428C-A0EE-93DB0B39F609}" type="presParOf" srcId="{2A1C868D-832F-4795-8EAB-68F22D40EFF0}" destId="{79412C21-D9EB-419A-ACBB-6C0A3ABE39CD}" srcOrd="2" destOrd="0" presId="urn:microsoft.com/office/officeart/2005/8/layout/vList2"/>
    <dgm:cxn modelId="{271947B0-F136-42FA-99DE-538F9597C5C6}" type="presParOf" srcId="{2A1C868D-832F-4795-8EAB-68F22D40EFF0}" destId="{8D87C422-8421-4106-8468-DD6E06372806}" srcOrd="3" destOrd="0" presId="urn:microsoft.com/office/officeart/2005/8/layout/vList2"/>
    <dgm:cxn modelId="{A1DE7C16-4191-4888-8653-DD4A78F8575A}" type="presParOf" srcId="{2A1C868D-832F-4795-8EAB-68F22D40EFF0}" destId="{A9257215-7244-4D2D-A6F1-AE8AF04B9867}" srcOrd="4" destOrd="0" presId="urn:microsoft.com/office/officeart/2005/8/layout/vList2"/>
    <dgm:cxn modelId="{A4D63629-D316-443F-9B28-9DA433A0E692}" type="presParOf" srcId="{2A1C868D-832F-4795-8EAB-68F22D40EFF0}" destId="{EDB01071-2011-4CB6-B105-A02542438F58}" srcOrd="5" destOrd="0" presId="urn:microsoft.com/office/officeart/2005/8/layout/vList2"/>
    <dgm:cxn modelId="{A9215E73-71FA-4AB5-95B6-82CDEA13AFAD}" type="presParOf" srcId="{2A1C868D-832F-4795-8EAB-68F22D40EFF0}" destId="{C31708E2-539F-4CEE-88AC-218B2ACF8D13}" srcOrd="6" destOrd="0" presId="urn:microsoft.com/office/officeart/2005/8/layout/vList2"/>
    <dgm:cxn modelId="{9C2E99AE-4DF0-46F3-80B8-604431BFC5E0}" type="presParOf" srcId="{2A1C868D-832F-4795-8EAB-68F22D40EFF0}" destId="{41E12462-DCCD-47EF-B1C3-408B4A4C4270}" srcOrd="7" destOrd="0" presId="urn:microsoft.com/office/officeart/2005/8/layout/vList2"/>
    <dgm:cxn modelId="{3BEE798E-4985-4F8E-9C96-21E551617345}" type="presParOf" srcId="{2A1C868D-832F-4795-8EAB-68F22D40EFF0}" destId="{63262926-3537-49EC-816A-845909400DD7}"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E01A479-CF6F-4C1B-B9B4-1D056458CB3B}" type="doc">
      <dgm:prSet loTypeId="urn:microsoft.com/office/officeart/2005/8/layout/vList2" loCatId="list" qsTypeId="urn:microsoft.com/office/officeart/2005/8/quickstyle/simple1" qsCatId="simple" csTypeId="urn:microsoft.com/office/officeart/2005/8/colors/accent1_2" csCatId="accent1"/>
      <dgm:spPr/>
      <dgm:t>
        <a:bodyPr/>
        <a:lstStyle/>
        <a:p>
          <a:pPr rtl="1"/>
          <a:endParaRPr lang="fa-IR"/>
        </a:p>
      </dgm:t>
    </dgm:pt>
    <dgm:pt modelId="{7C55D274-305A-4042-B25C-403333650AEA}">
      <dgm:prSet/>
      <dgm:spPr/>
      <dgm:t>
        <a:bodyPr/>
        <a:lstStyle/>
        <a:p>
          <a:pPr rtl="1"/>
          <a:r>
            <a:rPr lang="fa-IR" b="0" i="0" dirty="0"/>
            <a:t>تونر در واقع جوهر برای چاپ صفحات در پرینتر لیزری بوده که به صورت جامد و غلیظ در مخزن تونر قرار گرفته است.</a:t>
          </a:r>
          <a:endParaRPr lang="fa-IR" dirty="0"/>
        </a:p>
      </dgm:t>
    </dgm:pt>
    <dgm:pt modelId="{D4BA578D-1FC5-48BD-9C62-96B80F82B578}" type="parTrans" cxnId="{B8CE29C0-192F-4C51-98D1-552C5A93B869}">
      <dgm:prSet/>
      <dgm:spPr/>
      <dgm:t>
        <a:bodyPr/>
        <a:lstStyle/>
        <a:p>
          <a:pPr rtl="1"/>
          <a:endParaRPr lang="fa-IR"/>
        </a:p>
      </dgm:t>
    </dgm:pt>
    <dgm:pt modelId="{673F89CB-E9C3-422C-8567-BD48163388CE}" type="sibTrans" cxnId="{B8CE29C0-192F-4C51-98D1-552C5A93B869}">
      <dgm:prSet/>
      <dgm:spPr/>
      <dgm:t>
        <a:bodyPr/>
        <a:lstStyle/>
        <a:p>
          <a:pPr rtl="1"/>
          <a:endParaRPr lang="fa-IR"/>
        </a:p>
      </dgm:t>
    </dgm:pt>
    <dgm:pt modelId="{F3BC1B97-40AD-4F49-89D9-296C714A9FE1}" type="pres">
      <dgm:prSet presAssocID="{2E01A479-CF6F-4C1B-B9B4-1D056458CB3B}" presName="linear" presStyleCnt="0">
        <dgm:presLayoutVars>
          <dgm:animLvl val="lvl"/>
          <dgm:resizeHandles val="exact"/>
        </dgm:presLayoutVars>
      </dgm:prSet>
      <dgm:spPr/>
    </dgm:pt>
    <dgm:pt modelId="{EDB8D096-3017-4689-BBEA-5A6C809C16D1}" type="pres">
      <dgm:prSet presAssocID="{7C55D274-305A-4042-B25C-403333650AEA}" presName="parentText" presStyleLbl="node1" presStyleIdx="0" presStyleCnt="1" custLinFactNeighborX="145" custLinFactNeighborY="31477">
        <dgm:presLayoutVars>
          <dgm:chMax val="0"/>
          <dgm:bulletEnabled val="1"/>
        </dgm:presLayoutVars>
      </dgm:prSet>
      <dgm:spPr/>
    </dgm:pt>
  </dgm:ptLst>
  <dgm:cxnLst>
    <dgm:cxn modelId="{E91C0FAD-4620-4A61-A04D-02CBEEE01E95}" type="presOf" srcId="{7C55D274-305A-4042-B25C-403333650AEA}" destId="{EDB8D096-3017-4689-BBEA-5A6C809C16D1}" srcOrd="0" destOrd="0" presId="urn:microsoft.com/office/officeart/2005/8/layout/vList2"/>
    <dgm:cxn modelId="{B8CE29C0-192F-4C51-98D1-552C5A93B869}" srcId="{2E01A479-CF6F-4C1B-B9B4-1D056458CB3B}" destId="{7C55D274-305A-4042-B25C-403333650AEA}" srcOrd="0" destOrd="0" parTransId="{D4BA578D-1FC5-48BD-9C62-96B80F82B578}" sibTransId="{673F89CB-E9C3-422C-8567-BD48163388CE}"/>
    <dgm:cxn modelId="{7EB7F2E4-3CCB-41F0-A334-2AB07CF6D05A}" type="presOf" srcId="{2E01A479-CF6F-4C1B-B9B4-1D056458CB3B}" destId="{F3BC1B97-40AD-4F49-89D9-296C714A9FE1}" srcOrd="0" destOrd="0" presId="urn:microsoft.com/office/officeart/2005/8/layout/vList2"/>
    <dgm:cxn modelId="{FD899989-7C31-410C-A22D-F50F8CA83C34}" type="presParOf" srcId="{F3BC1B97-40AD-4F49-89D9-296C714A9FE1}" destId="{EDB8D096-3017-4689-BBEA-5A6C809C16D1}"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831D3FD-518A-4DEB-83C3-BA500D084F10}" type="doc">
      <dgm:prSet loTypeId="urn:microsoft.com/office/officeart/2005/8/layout/vList2" loCatId="list" qsTypeId="urn:microsoft.com/office/officeart/2005/8/quickstyle/simple5" qsCatId="simple" csTypeId="urn:microsoft.com/office/officeart/2005/8/colors/accent1_2" csCatId="accent1"/>
      <dgm:spPr/>
      <dgm:t>
        <a:bodyPr/>
        <a:lstStyle/>
        <a:p>
          <a:pPr rtl="1"/>
          <a:endParaRPr lang="fa-IR"/>
        </a:p>
      </dgm:t>
    </dgm:pt>
    <dgm:pt modelId="{F4BB87E8-CFC4-45A3-B4A3-1278AE4B86D4}">
      <dgm:prSet custT="1"/>
      <dgm:spPr/>
      <dgm:t>
        <a:bodyPr/>
        <a:lstStyle/>
        <a:p>
          <a:pPr rtl="1"/>
          <a:r>
            <a:rPr lang="fa-IR" sz="2000" b="0" i="0" dirty="0"/>
            <a:t>مخزن نگهداری تونر شامل دو مخزن برای قرار گرفتن تونر اصلی و ضایعات تونر های قدیمی می باشد.</a:t>
          </a:r>
          <a:endParaRPr lang="fa-IR" sz="2000" dirty="0"/>
        </a:p>
      </dgm:t>
    </dgm:pt>
    <dgm:pt modelId="{C18CED3B-39A2-4675-8696-8B499145D7D0}" type="parTrans" cxnId="{EEC53C02-49E3-4F17-8F3E-BE86A9155F17}">
      <dgm:prSet/>
      <dgm:spPr/>
      <dgm:t>
        <a:bodyPr/>
        <a:lstStyle/>
        <a:p>
          <a:pPr rtl="1"/>
          <a:endParaRPr lang="fa-IR"/>
        </a:p>
      </dgm:t>
    </dgm:pt>
    <dgm:pt modelId="{81A7DE77-9DF1-4E87-81E2-8C8913CA1A68}" type="sibTrans" cxnId="{EEC53C02-49E3-4F17-8F3E-BE86A9155F17}">
      <dgm:prSet/>
      <dgm:spPr/>
      <dgm:t>
        <a:bodyPr/>
        <a:lstStyle/>
        <a:p>
          <a:pPr rtl="1"/>
          <a:endParaRPr lang="fa-IR"/>
        </a:p>
      </dgm:t>
    </dgm:pt>
    <dgm:pt modelId="{2CD6FF3B-BE83-4D5E-B00A-BBC7DA0F07CB}">
      <dgm:prSet custT="1"/>
      <dgm:spPr/>
      <dgm:t>
        <a:bodyPr/>
        <a:lstStyle/>
        <a:p>
          <a:pPr rtl="1"/>
          <a:r>
            <a:rPr lang="fa-IR" sz="2000" b="0" i="0" dirty="0"/>
            <a:t>در هر بار استفاده از پرینتر های لیزری، دستگاه مقدار تونر برای چاپ اسناد را از مخزن تونر برداشته و بخش استفاده نشده یا مقداری که بر روی سطح درام قرار نگرفته است را به مخزن ضایعات تونر های قدیمی منتقل می کند.</a:t>
          </a:r>
          <a:endParaRPr lang="fa-IR" sz="2000" dirty="0"/>
        </a:p>
      </dgm:t>
    </dgm:pt>
    <dgm:pt modelId="{ED59FBC9-9EFC-4A52-A6DE-42EBFCEB74BD}" type="parTrans" cxnId="{3E94634A-C7F0-4847-8919-77925A49F807}">
      <dgm:prSet/>
      <dgm:spPr/>
      <dgm:t>
        <a:bodyPr/>
        <a:lstStyle/>
        <a:p>
          <a:pPr rtl="1"/>
          <a:endParaRPr lang="fa-IR"/>
        </a:p>
      </dgm:t>
    </dgm:pt>
    <dgm:pt modelId="{420F75E9-B146-4480-834A-4ACEB00AFA47}" type="sibTrans" cxnId="{3E94634A-C7F0-4847-8919-77925A49F807}">
      <dgm:prSet/>
      <dgm:spPr/>
      <dgm:t>
        <a:bodyPr/>
        <a:lstStyle/>
        <a:p>
          <a:pPr rtl="1"/>
          <a:endParaRPr lang="fa-IR"/>
        </a:p>
      </dgm:t>
    </dgm:pt>
    <dgm:pt modelId="{26B1DDC7-7C72-4CE2-9028-0DD1BFDDDB02}" type="pres">
      <dgm:prSet presAssocID="{B831D3FD-518A-4DEB-83C3-BA500D084F10}" presName="linear" presStyleCnt="0">
        <dgm:presLayoutVars>
          <dgm:animLvl val="lvl"/>
          <dgm:resizeHandles val="exact"/>
        </dgm:presLayoutVars>
      </dgm:prSet>
      <dgm:spPr/>
    </dgm:pt>
    <dgm:pt modelId="{D701E1B2-2C85-4D22-9502-C9A5042E357D}" type="pres">
      <dgm:prSet presAssocID="{F4BB87E8-CFC4-45A3-B4A3-1278AE4B86D4}" presName="parentText" presStyleLbl="node1" presStyleIdx="0" presStyleCnt="2" custLinFactY="-203" custLinFactNeighborY="-100000">
        <dgm:presLayoutVars>
          <dgm:chMax val="0"/>
          <dgm:bulletEnabled val="1"/>
        </dgm:presLayoutVars>
      </dgm:prSet>
      <dgm:spPr/>
    </dgm:pt>
    <dgm:pt modelId="{71DB1BBA-232E-421B-8F7B-45AE879CABC3}" type="pres">
      <dgm:prSet presAssocID="{81A7DE77-9DF1-4E87-81E2-8C8913CA1A68}" presName="spacer" presStyleCnt="0"/>
      <dgm:spPr/>
    </dgm:pt>
    <dgm:pt modelId="{C59E93BF-8085-4DB5-A0C4-B558DD5BDA9A}" type="pres">
      <dgm:prSet presAssocID="{2CD6FF3B-BE83-4D5E-B00A-BBC7DA0F07CB}" presName="parentText" presStyleLbl="node1" presStyleIdx="1" presStyleCnt="2">
        <dgm:presLayoutVars>
          <dgm:chMax val="0"/>
          <dgm:bulletEnabled val="1"/>
        </dgm:presLayoutVars>
      </dgm:prSet>
      <dgm:spPr/>
    </dgm:pt>
  </dgm:ptLst>
  <dgm:cxnLst>
    <dgm:cxn modelId="{EEC53C02-49E3-4F17-8F3E-BE86A9155F17}" srcId="{B831D3FD-518A-4DEB-83C3-BA500D084F10}" destId="{F4BB87E8-CFC4-45A3-B4A3-1278AE4B86D4}" srcOrd="0" destOrd="0" parTransId="{C18CED3B-39A2-4675-8696-8B499145D7D0}" sibTransId="{81A7DE77-9DF1-4E87-81E2-8C8913CA1A68}"/>
    <dgm:cxn modelId="{5AB8632D-F527-4128-9BA9-03C3CEF40B5A}" type="presOf" srcId="{2CD6FF3B-BE83-4D5E-B00A-BBC7DA0F07CB}" destId="{C59E93BF-8085-4DB5-A0C4-B558DD5BDA9A}" srcOrd="0" destOrd="0" presId="urn:microsoft.com/office/officeart/2005/8/layout/vList2"/>
    <dgm:cxn modelId="{3E94634A-C7F0-4847-8919-77925A49F807}" srcId="{B831D3FD-518A-4DEB-83C3-BA500D084F10}" destId="{2CD6FF3B-BE83-4D5E-B00A-BBC7DA0F07CB}" srcOrd="1" destOrd="0" parTransId="{ED59FBC9-9EFC-4A52-A6DE-42EBFCEB74BD}" sibTransId="{420F75E9-B146-4480-834A-4ACEB00AFA47}"/>
    <dgm:cxn modelId="{5FF00EC8-410D-4C0E-95B2-3B6AF16607B6}" type="presOf" srcId="{B831D3FD-518A-4DEB-83C3-BA500D084F10}" destId="{26B1DDC7-7C72-4CE2-9028-0DD1BFDDDB02}" srcOrd="0" destOrd="0" presId="urn:microsoft.com/office/officeart/2005/8/layout/vList2"/>
    <dgm:cxn modelId="{A8BAD5D2-2A02-4231-A06A-DA86DB5325DB}" type="presOf" srcId="{F4BB87E8-CFC4-45A3-B4A3-1278AE4B86D4}" destId="{D701E1B2-2C85-4D22-9502-C9A5042E357D}" srcOrd="0" destOrd="0" presId="urn:microsoft.com/office/officeart/2005/8/layout/vList2"/>
    <dgm:cxn modelId="{8110EB81-F793-4652-9AA4-F84E06A2882B}" type="presParOf" srcId="{26B1DDC7-7C72-4CE2-9028-0DD1BFDDDB02}" destId="{D701E1B2-2C85-4D22-9502-C9A5042E357D}" srcOrd="0" destOrd="0" presId="urn:microsoft.com/office/officeart/2005/8/layout/vList2"/>
    <dgm:cxn modelId="{D98996D5-5404-4AE3-91D0-EADF83BE7E00}" type="presParOf" srcId="{26B1DDC7-7C72-4CE2-9028-0DD1BFDDDB02}" destId="{71DB1BBA-232E-421B-8F7B-45AE879CABC3}" srcOrd="1" destOrd="0" presId="urn:microsoft.com/office/officeart/2005/8/layout/vList2"/>
    <dgm:cxn modelId="{BD47789E-C762-4151-A3E5-38BBBB2BA82D}" type="presParOf" srcId="{26B1DDC7-7C72-4CE2-9028-0DD1BFDDDB02}" destId="{C59E93BF-8085-4DB5-A0C4-B558DD5BDA9A}" srcOrd="2" destOrd="0" presId="urn:microsoft.com/office/officeart/2005/8/layout/vList2"/>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EBAE434-3064-4EE7-95A2-5F63402612DD}" type="doc">
      <dgm:prSet loTypeId="urn:microsoft.com/office/officeart/2005/8/layout/vList2" loCatId="list" qsTypeId="urn:microsoft.com/office/officeart/2005/8/quickstyle/simple1" qsCatId="simple" csTypeId="urn:microsoft.com/office/officeart/2005/8/colors/accent1_2" csCatId="accent1"/>
      <dgm:spPr/>
      <dgm:t>
        <a:bodyPr/>
        <a:lstStyle/>
        <a:p>
          <a:pPr rtl="1"/>
          <a:endParaRPr lang="fa-IR"/>
        </a:p>
      </dgm:t>
    </dgm:pt>
    <dgm:pt modelId="{0978C88B-EAA8-44E6-B8D7-46E5C5937041}">
      <dgm:prSet/>
      <dgm:spPr/>
      <dgm:t>
        <a:bodyPr/>
        <a:lstStyle/>
        <a:p>
          <a:pPr rtl="1"/>
          <a:r>
            <a:rPr lang="fa-IR" b="0" i="0" dirty="0"/>
            <a:t>وظیفه پخش کردن پودر تونر به صورت یکنواخت در جهت بالا بردن کیفیت چاپ بر عهده قطعه ای به نام همزن تونر می باشد.</a:t>
          </a:r>
          <a:endParaRPr lang="fa-IR" dirty="0"/>
        </a:p>
      </dgm:t>
    </dgm:pt>
    <dgm:pt modelId="{1122CB4C-BDAC-48DE-9A82-B539D5883EFF}" type="parTrans" cxnId="{B8E2BA9A-79B5-4673-BCC8-5C1644ADAD68}">
      <dgm:prSet/>
      <dgm:spPr/>
      <dgm:t>
        <a:bodyPr/>
        <a:lstStyle/>
        <a:p>
          <a:pPr rtl="1"/>
          <a:endParaRPr lang="fa-IR"/>
        </a:p>
      </dgm:t>
    </dgm:pt>
    <dgm:pt modelId="{1A24FFA0-E09B-4B9B-B5B7-C6F0CB882A23}" type="sibTrans" cxnId="{B8E2BA9A-79B5-4673-BCC8-5C1644ADAD68}">
      <dgm:prSet/>
      <dgm:spPr/>
      <dgm:t>
        <a:bodyPr/>
        <a:lstStyle/>
        <a:p>
          <a:pPr rtl="1"/>
          <a:endParaRPr lang="fa-IR"/>
        </a:p>
      </dgm:t>
    </dgm:pt>
    <dgm:pt modelId="{EC5CC1E8-7458-4A2B-835A-35AE44341FE3}" type="pres">
      <dgm:prSet presAssocID="{0EBAE434-3064-4EE7-95A2-5F63402612DD}" presName="linear" presStyleCnt="0">
        <dgm:presLayoutVars>
          <dgm:animLvl val="lvl"/>
          <dgm:resizeHandles val="exact"/>
        </dgm:presLayoutVars>
      </dgm:prSet>
      <dgm:spPr/>
    </dgm:pt>
    <dgm:pt modelId="{B1392118-E571-4254-9E4F-2AFF65244C5E}" type="pres">
      <dgm:prSet presAssocID="{0978C88B-EAA8-44E6-B8D7-46E5C5937041}" presName="parentText" presStyleLbl="node1" presStyleIdx="0" presStyleCnt="1">
        <dgm:presLayoutVars>
          <dgm:chMax val="0"/>
          <dgm:bulletEnabled val="1"/>
        </dgm:presLayoutVars>
      </dgm:prSet>
      <dgm:spPr/>
    </dgm:pt>
  </dgm:ptLst>
  <dgm:cxnLst>
    <dgm:cxn modelId="{834CAF23-B0B6-4F5C-BBB2-355DE3BCDEC7}" type="presOf" srcId="{0978C88B-EAA8-44E6-B8D7-46E5C5937041}" destId="{B1392118-E571-4254-9E4F-2AFF65244C5E}" srcOrd="0" destOrd="0" presId="urn:microsoft.com/office/officeart/2005/8/layout/vList2"/>
    <dgm:cxn modelId="{62C85952-4020-4A1A-BE42-33B9469D5C4A}" type="presOf" srcId="{0EBAE434-3064-4EE7-95A2-5F63402612DD}" destId="{EC5CC1E8-7458-4A2B-835A-35AE44341FE3}" srcOrd="0" destOrd="0" presId="urn:microsoft.com/office/officeart/2005/8/layout/vList2"/>
    <dgm:cxn modelId="{B8E2BA9A-79B5-4673-BCC8-5C1644ADAD68}" srcId="{0EBAE434-3064-4EE7-95A2-5F63402612DD}" destId="{0978C88B-EAA8-44E6-B8D7-46E5C5937041}" srcOrd="0" destOrd="0" parTransId="{1122CB4C-BDAC-48DE-9A82-B539D5883EFF}" sibTransId="{1A24FFA0-E09B-4B9B-B5B7-C6F0CB882A23}"/>
    <dgm:cxn modelId="{21CFDB7D-6F28-41A3-A2ED-BF60EBAFF3C5}" type="presParOf" srcId="{EC5CC1E8-7458-4A2B-835A-35AE44341FE3}" destId="{B1392118-E571-4254-9E4F-2AFF65244C5E}" srcOrd="0" destOrd="0" presId="urn:microsoft.com/office/officeart/2005/8/layout/vList2"/>
  </dgm:cxnLst>
  <dgm:bg/>
  <dgm:whole/>
  <dgm:extLst>
    <a:ext uri="http://schemas.microsoft.com/office/drawing/2008/diagram">
      <dsp:dataModelExt xmlns:dsp="http://schemas.microsoft.com/office/drawing/2008/diagram" relId="rId2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494D1C-D393-4ABB-A03B-415301683C27}">
      <dsp:nvSpPr>
        <dsp:cNvPr id="0" name=""/>
        <dsp:cNvSpPr/>
      </dsp:nvSpPr>
      <dsp:spPr>
        <a:xfrm>
          <a:off x="0" y="38694"/>
          <a:ext cx="10320558" cy="15795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r" defTabSz="1333500" rtl="1">
            <a:lnSpc>
              <a:spcPct val="90000"/>
            </a:lnSpc>
            <a:spcBef>
              <a:spcPct val="0"/>
            </a:spcBef>
            <a:spcAft>
              <a:spcPct val="35000"/>
            </a:spcAft>
            <a:buNone/>
          </a:pPr>
          <a:r>
            <a:rPr lang="fa-IR" sz="3000" b="0" i="0" kern="1200"/>
            <a:t>کارتریج یکی ار بخش های اصلی در انواع پرینتر های لیزری، جوهر افشان و سوزنی می باشد. در واقع مواد مصرفی در پرینتر ها کارتریج نامیده می شود. کارتریج مورد استفاده در پرینتر های لیزری به صورت پودری ارائه می شود.</a:t>
          </a:r>
          <a:endParaRPr lang="fa-IR" sz="3000" kern="1200"/>
        </a:p>
      </dsp:txBody>
      <dsp:txXfrm>
        <a:off x="77105" y="115799"/>
        <a:ext cx="10166348" cy="142529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9320FD-EA36-4311-AD32-606B59E70077}">
      <dsp:nvSpPr>
        <dsp:cNvPr id="0" name=""/>
        <dsp:cNvSpPr/>
      </dsp:nvSpPr>
      <dsp:spPr>
        <a:xfrm>
          <a:off x="0" y="86258"/>
          <a:ext cx="10320559" cy="162863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r" defTabSz="1066800" rtl="1">
            <a:lnSpc>
              <a:spcPct val="90000"/>
            </a:lnSpc>
            <a:spcBef>
              <a:spcPct val="0"/>
            </a:spcBef>
            <a:spcAft>
              <a:spcPct val="35000"/>
            </a:spcAft>
            <a:buNone/>
          </a:pPr>
          <a:r>
            <a:rPr lang="fa-IR" sz="2400" b="0" i="0" kern="1200"/>
            <a:t>درام یکی از اجزای مهم در چاپ اسناد در پرینتر های لیزری می باشد. درام در پرینتر های لیزری از جنس آلومینیوم ساخته شده و به صورت استوانه ای قرار گرفته است. رنگ درام ها بسته به نوع پرینتر لیزری می تواند سبز یا آبی باشد. درام از مواد عبور دهنده جریان الکتریکی پوشیده شده است و وظیفه منتقل کردن تصویر از پرینتر لیزری و آماده سازی فرآیند چاپ را بر عهده دارد.</a:t>
          </a:r>
          <a:endParaRPr lang="fa-IR" sz="2400" kern="1200"/>
        </a:p>
      </dsp:txBody>
      <dsp:txXfrm>
        <a:off x="79504" y="165762"/>
        <a:ext cx="10161551" cy="1469631"/>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AF3402-80E2-47E6-BC1D-663E8FE56A9D}">
      <dsp:nvSpPr>
        <dsp:cNvPr id="0" name=""/>
        <dsp:cNvSpPr/>
      </dsp:nvSpPr>
      <dsp:spPr>
        <a:xfrm>
          <a:off x="0" y="31853"/>
          <a:ext cx="10320559" cy="17374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r" defTabSz="1466850" rtl="1">
            <a:lnSpc>
              <a:spcPct val="90000"/>
            </a:lnSpc>
            <a:spcBef>
              <a:spcPct val="0"/>
            </a:spcBef>
            <a:spcAft>
              <a:spcPct val="35000"/>
            </a:spcAft>
            <a:buNone/>
          </a:pPr>
          <a:r>
            <a:rPr lang="fa-IR" sz="3300" b="0" i="0" kern="1200" dirty="0"/>
            <a:t>شاتر درام به منظور حفاظت از درام پرینتر لیزری در مقابل ضربه در زمان خارج کردن کارتریج دستگاه مورد استفاده قرار می گیرد. هم چنین به علت حساس بودن درام نسبت به نور، از شاتر درام استفاده می شود.</a:t>
          </a:r>
          <a:endParaRPr lang="fa-IR" sz="3300" kern="1200" dirty="0"/>
        </a:p>
      </dsp:txBody>
      <dsp:txXfrm>
        <a:off x="84815" y="116668"/>
        <a:ext cx="10150929" cy="156782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5F141E-1E85-42F5-A0FA-DADF1A24B76C}">
      <dsp:nvSpPr>
        <dsp:cNvPr id="0" name=""/>
        <dsp:cNvSpPr/>
      </dsp:nvSpPr>
      <dsp:spPr>
        <a:xfrm>
          <a:off x="0" y="41491"/>
          <a:ext cx="10320560" cy="1684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r" defTabSz="1422400" rtl="1">
            <a:lnSpc>
              <a:spcPct val="90000"/>
            </a:lnSpc>
            <a:spcBef>
              <a:spcPct val="0"/>
            </a:spcBef>
            <a:spcAft>
              <a:spcPct val="35000"/>
            </a:spcAft>
            <a:buNone/>
          </a:pPr>
          <a:r>
            <a:rPr lang="fa-IR" sz="3200" b="0" i="0" kern="1200" dirty="0"/>
            <a:t>فوم رولر قطعه ای به شکل استوانه با قطر بین 10 الی 15 سانتی متر بوده و از جنس اسفناج یا نمد ساخته شده است. محل قرار گیری فوم رولر زیر درام بوده و شارژ اولیه درام را قبل از شروع فرآیند چاپ بر عهده دارد.</a:t>
          </a:r>
          <a:endParaRPr lang="fa-IR" sz="3200" kern="1200" dirty="0"/>
        </a:p>
      </dsp:txBody>
      <dsp:txXfrm>
        <a:off x="82245" y="123736"/>
        <a:ext cx="10156070" cy="152031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51D42C-CDB0-4F84-8938-41D570F968C5}">
      <dsp:nvSpPr>
        <dsp:cNvPr id="0" name=""/>
        <dsp:cNvSpPr/>
      </dsp:nvSpPr>
      <dsp:spPr>
        <a:xfrm>
          <a:off x="0" y="15166"/>
          <a:ext cx="10320561" cy="17374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r" defTabSz="1466850" rtl="1">
            <a:lnSpc>
              <a:spcPct val="90000"/>
            </a:lnSpc>
            <a:spcBef>
              <a:spcPct val="0"/>
            </a:spcBef>
            <a:spcAft>
              <a:spcPct val="35000"/>
            </a:spcAft>
            <a:buNone/>
          </a:pPr>
          <a:r>
            <a:rPr lang="fa-IR" sz="3300" b="0" i="0" kern="1200" dirty="0"/>
            <a:t>مگنت وظیفه جذب تونر و انتقال آن به درام را برعهده دارد. علائم خرابی مگنت، چاپ نقاط سیاه رنگ بر روی صفحات خروجی چاپ شده در پرینتر های لیزری می باشد.</a:t>
          </a:r>
          <a:endParaRPr lang="fa-IR" sz="3300" kern="1200" dirty="0"/>
        </a:p>
      </dsp:txBody>
      <dsp:txXfrm>
        <a:off x="84815" y="99981"/>
        <a:ext cx="10150931" cy="156782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19708E-A88E-4280-99D8-952CD7556DC9}">
      <dsp:nvSpPr>
        <dsp:cNvPr id="0" name=""/>
        <dsp:cNvSpPr/>
      </dsp:nvSpPr>
      <dsp:spPr>
        <a:xfrm>
          <a:off x="0" y="28633"/>
          <a:ext cx="10320561" cy="18322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r" defTabSz="1200150" rtl="1">
            <a:lnSpc>
              <a:spcPct val="90000"/>
            </a:lnSpc>
            <a:spcBef>
              <a:spcPct val="0"/>
            </a:spcBef>
            <a:spcAft>
              <a:spcPct val="35000"/>
            </a:spcAft>
            <a:buNone/>
          </a:pPr>
          <a:r>
            <a:rPr lang="fa-IR" sz="2700" b="0" i="0" kern="1200" dirty="0"/>
            <a:t>یکی از قطعات اصلی پرینتر های لیزری، بلید می باشد. این قطعه عموما از جنس پلاستیک یا فولاد ساخته شده و در زیر دارم و درون مخزن ضایعات کارتریج قرار گرفته است. نقش اصلی بلید در تمیز کردن سطح درام از تونر اضافی پس از هر بار عملیات چاپ می باشد</a:t>
          </a:r>
          <a:endParaRPr lang="fa-IR" sz="2700" kern="1200" dirty="0"/>
        </a:p>
      </dsp:txBody>
      <dsp:txXfrm>
        <a:off x="89442" y="118075"/>
        <a:ext cx="10141677" cy="1653336"/>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99CA20-943B-429B-8587-FCC81F953184}">
      <dsp:nvSpPr>
        <dsp:cNvPr id="0" name=""/>
        <dsp:cNvSpPr/>
      </dsp:nvSpPr>
      <dsp:spPr>
        <a:xfrm>
          <a:off x="0" y="6"/>
          <a:ext cx="10320561" cy="1889481"/>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r" defTabSz="1200150" rtl="1">
            <a:lnSpc>
              <a:spcPct val="90000"/>
            </a:lnSpc>
            <a:spcBef>
              <a:spcPct val="0"/>
            </a:spcBef>
            <a:spcAft>
              <a:spcPct val="35000"/>
            </a:spcAft>
            <a:buNone/>
          </a:pPr>
          <a:r>
            <a:rPr lang="fa-IR" sz="2700" b="0" i="0" kern="1200" dirty="0"/>
            <a:t>داکتر بلید یکی از قطعات موجود در پرینتر لیزری می باشد که وظیفه جذب تونر به مگنت به صورت یکسان و انتقال به سطح درام را بر عهده دارد. داکتر بلید یک لاستیک شفاف بوده که در هنگام خراب شدن باعث چاپ خطوط عمودی بر روی کاغذ می شود</a:t>
          </a:r>
          <a:endParaRPr lang="fa-IR" sz="2700" kern="1200" dirty="0"/>
        </a:p>
      </dsp:txBody>
      <dsp:txXfrm>
        <a:off x="92237" y="92243"/>
        <a:ext cx="10136087" cy="1705007"/>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243D18-E5CA-4113-A5F0-EA587810329E}">
      <dsp:nvSpPr>
        <dsp:cNvPr id="0" name=""/>
        <dsp:cNvSpPr/>
      </dsp:nvSpPr>
      <dsp:spPr>
        <a:xfrm>
          <a:off x="0" y="0"/>
          <a:ext cx="10320564" cy="200361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r" defTabSz="1377950" rtl="1">
            <a:lnSpc>
              <a:spcPct val="90000"/>
            </a:lnSpc>
            <a:spcBef>
              <a:spcPct val="0"/>
            </a:spcBef>
            <a:spcAft>
              <a:spcPct val="35000"/>
            </a:spcAft>
            <a:buNone/>
          </a:pPr>
          <a:r>
            <a:rPr lang="fa-IR" sz="3100" b="0" i="0" kern="1200"/>
            <a:t>وایپر بلید یکی از قطعات موثر در کیفیت صفحات چاپ شده در پرینتر لیزری می باشد که از اتصال یک جسم پلاستیکی با فلز ساخته شده است. وایپر بلید به تمیز شدن هر چه بهتر تونر های باقی مانده روی سطح درام کمک می کند</a:t>
          </a:r>
          <a:endParaRPr lang="fa-IR" sz="3100" kern="1200"/>
        </a:p>
      </dsp:txBody>
      <dsp:txXfrm>
        <a:off x="97808" y="97808"/>
        <a:ext cx="10124948" cy="1807995"/>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A7F02E-65E8-460A-A914-E34C25D3BDF9}">
      <dsp:nvSpPr>
        <dsp:cNvPr id="0" name=""/>
        <dsp:cNvSpPr/>
      </dsp:nvSpPr>
      <dsp:spPr>
        <a:xfrm>
          <a:off x="0" y="66084"/>
          <a:ext cx="10320564" cy="1982683"/>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r" defTabSz="1333500" rtl="1">
            <a:lnSpc>
              <a:spcPct val="90000"/>
            </a:lnSpc>
            <a:spcBef>
              <a:spcPct val="0"/>
            </a:spcBef>
            <a:spcAft>
              <a:spcPct val="35000"/>
            </a:spcAft>
            <a:buNone/>
          </a:pPr>
          <a:r>
            <a:rPr lang="fa-IR" sz="3000" b="0" i="0" kern="1200" dirty="0"/>
            <a:t>چیپست وظیفه انتقال اطلاعاتی مانند کارکرد کارتریج، میزان تونر موجود در کارتریج و تعداد اسناد پرینت شده به دستگاه را بر عهده دارد. خطای مشاهده شده در چیپست دستگاه نشان دهنده تمام شدن شمارنده کارتریج می باشد.</a:t>
          </a:r>
          <a:endParaRPr lang="fa-IR" sz="3000" kern="1200" dirty="0"/>
        </a:p>
      </dsp:txBody>
      <dsp:txXfrm>
        <a:off x="96787" y="162871"/>
        <a:ext cx="10126990" cy="1789109"/>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19BD33-02E2-41A4-96DE-39CE4D8C40EC}">
      <dsp:nvSpPr>
        <dsp:cNvPr id="0" name=""/>
        <dsp:cNvSpPr/>
      </dsp:nvSpPr>
      <dsp:spPr>
        <a:xfrm>
          <a:off x="0" y="1930"/>
          <a:ext cx="11152682" cy="91661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r" defTabSz="1066800" rtl="1">
            <a:lnSpc>
              <a:spcPct val="90000"/>
            </a:lnSpc>
            <a:spcBef>
              <a:spcPct val="0"/>
            </a:spcBef>
            <a:spcAft>
              <a:spcPct val="35000"/>
            </a:spcAft>
            <a:buNone/>
          </a:pPr>
          <a:r>
            <a:rPr lang="fa-IR" sz="2400" b="0" i="0" kern="1200" dirty="0"/>
            <a:t>می خواهید فرم های پیوسته را چاپ کنید، باید یک پرینتر لیزری تهیه کنید. هنگام خرید پرینتر لیزری به پورت اتصال و سرعت پرینتر توجه کنید.</a:t>
          </a:r>
          <a:endParaRPr lang="fa-IR" sz="2400" kern="1200" dirty="0"/>
        </a:p>
      </dsp:txBody>
      <dsp:txXfrm>
        <a:off x="44745" y="46675"/>
        <a:ext cx="11063192" cy="827120"/>
      </dsp:txXfrm>
    </dsp:sp>
    <dsp:sp modelId="{63018622-1733-47CD-A60D-D7FD101C67D5}">
      <dsp:nvSpPr>
        <dsp:cNvPr id="0" name=""/>
        <dsp:cNvSpPr/>
      </dsp:nvSpPr>
      <dsp:spPr>
        <a:xfrm>
          <a:off x="0" y="929059"/>
          <a:ext cx="11152682" cy="91661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r" defTabSz="1066800" rtl="1">
            <a:lnSpc>
              <a:spcPct val="90000"/>
            </a:lnSpc>
            <a:spcBef>
              <a:spcPct val="0"/>
            </a:spcBef>
            <a:spcAft>
              <a:spcPct val="35000"/>
            </a:spcAft>
            <a:buNone/>
          </a:pPr>
          <a:r>
            <a:rPr lang="fa-IR" sz="2400" b="0" i="0" kern="1200" dirty="0"/>
            <a:t>اگر در اندازه های </a:t>
          </a:r>
          <a:r>
            <a:rPr lang="en-US" sz="2400" b="0" i="0" kern="1200" dirty="0"/>
            <a:t>A5، A4، A3 </a:t>
          </a:r>
          <a:r>
            <a:rPr lang="fa-IR" sz="2400" b="0" i="0" kern="1200" dirty="0"/>
            <a:t>چاپ کنید، باید یک پرینتر جوهرافشان یا یک پرینتر لیزری بخرید.</a:t>
          </a:r>
          <a:endParaRPr lang="fa-IR" sz="2400" kern="1200" dirty="0"/>
        </a:p>
      </dsp:txBody>
      <dsp:txXfrm>
        <a:off x="44745" y="973804"/>
        <a:ext cx="11063192" cy="827120"/>
      </dsp:txXfrm>
    </dsp:sp>
    <dsp:sp modelId="{89A11BFC-C1F0-4607-9F2D-A9582571CEE1}">
      <dsp:nvSpPr>
        <dsp:cNvPr id="0" name=""/>
        <dsp:cNvSpPr/>
      </dsp:nvSpPr>
      <dsp:spPr>
        <a:xfrm>
          <a:off x="0" y="1856188"/>
          <a:ext cx="11152682" cy="91661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r" defTabSz="1244600" rtl="1">
            <a:lnSpc>
              <a:spcPct val="90000"/>
            </a:lnSpc>
            <a:spcBef>
              <a:spcPct val="0"/>
            </a:spcBef>
            <a:spcAft>
              <a:spcPct val="35000"/>
            </a:spcAft>
            <a:buNone/>
          </a:pPr>
          <a:r>
            <a:rPr lang="fa-IR" sz="2800" b="0" i="0" kern="1200" dirty="0"/>
            <a:t>از پرینترهای جوهرافشان دوری کنید! هد چاپ خشک می شود و درب آن خراب می شود.</a:t>
          </a:r>
          <a:endParaRPr lang="fa-IR" sz="2800" kern="1200" dirty="0"/>
        </a:p>
      </dsp:txBody>
      <dsp:txXfrm>
        <a:off x="44745" y="1900933"/>
        <a:ext cx="11063192" cy="827120"/>
      </dsp:txXfrm>
    </dsp:sp>
    <dsp:sp modelId="{80BC35AB-A657-4BF2-9962-1A54394E71FF}">
      <dsp:nvSpPr>
        <dsp:cNvPr id="0" name=""/>
        <dsp:cNvSpPr/>
      </dsp:nvSpPr>
      <dsp:spPr>
        <a:xfrm>
          <a:off x="0" y="2783317"/>
          <a:ext cx="11152682" cy="91661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r" defTabSz="1066800" rtl="1">
            <a:lnSpc>
              <a:spcPct val="90000"/>
            </a:lnSpc>
            <a:spcBef>
              <a:spcPct val="0"/>
            </a:spcBef>
            <a:spcAft>
              <a:spcPct val="35000"/>
            </a:spcAft>
            <a:buNone/>
          </a:pPr>
          <a:r>
            <a:rPr lang="fa-IR" sz="2400" b="0" i="0" kern="1200" dirty="0"/>
            <a:t>نمی توانید زیاد هزینه کنید و به دنبال دستگاهی با کیفیت چاپ خوب و بدون صدا هستید، در هر صورت خرید پرینتر لیزری را به شما توصیه می کنیم، اما اگر قصد چاپ عکس های حرفه ای را دارید، قطعا باید یک چاپگر جوهر افشان با وضوح بالا تهیه کنید.</a:t>
          </a:r>
          <a:endParaRPr lang="fa-IR" sz="2400" kern="1200" dirty="0"/>
        </a:p>
      </dsp:txBody>
      <dsp:txXfrm>
        <a:off x="44745" y="2828062"/>
        <a:ext cx="11063192" cy="827120"/>
      </dsp:txXfrm>
    </dsp:sp>
    <dsp:sp modelId="{2439B2E4-003C-461B-BA1F-045E93A21F4C}">
      <dsp:nvSpPr>
        <dsp:cNvPr id="0" name=""/>
        <dsp:cNvSpPr/>
      </dsp:nvSpPr>
      <dsp:spPr>
        <a:xfrm>
          <a:off x="0" y="3710446"/>
          <a:ext cx="11152682" cy="91661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r" defTabSz="1066800" rtl="1">
            <a:lnSpc>
              <a:spcPct val="90000"/>
            </a:lnSpc>
            <a:spcBef>
              <a:spcPct val="0"/>
            </a:spcBef>
            <a:spcAft>
              <a:spcPct val="35000"/>
            </a:spcAft>
            <a:buNone/>
          </a:pPr>
          <a:r>
            <a:rPr lang="fa-IR" sz="2400" b="0" i="0" kern="1200" dirty="0"/>
            <a:t>برند پرینتر لیزری ما به ترتیب اولویت </a:t>
          </a:r>
          <a:r>
            <a:rPr lang="en-US" sz="2400" b="0" i="0" kern="1200" dirty="0"/>
            <a:t>HP، CANON، BROTHER، SAMSUNG </a:t>
          </a:r>
          <a:r>
            <a:rPr lang="fa-IR" sz="2400" b="0" i="0" kern="1200" dirty="0"/>
            <a:t>و… توصیه می شود.</a:t>
          </a:r>
          <a:endParaRPr lang="fa-IR" sz="2400" kern="1200" dirty="0"/>
        </a:p>
      </dsp:txBody>
      <dsp:txXfrm>
        <a:off x="44745" y="3755191"/>
        <a:ext cx="11063192" cy="827120"/>
      </dsp:txXfrm>
    </dsp:sp>
    <dsp:sp modelId="{0DA843EE-8BC1-4FED-ACED-EA6E3348EE83}">
      <dsp:nvSpPr>
        <dsp:cNvPr id="0" name=""/>
        <dsp:cNvSpPr/>
      </dsp:nvSpPr>
      <dsp:spPr>
        <a:xfrm>
          <a:off x="0" y="4637576"/>
          <a:ext cx="11152682" cy="91661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r" defTabSz="1066800" rtl="1">
            <a:lnSpc>
              <a:spcPct val="90000"/>
            </a:lnSpc>
            <a:spcBef>
              <a:spcPct val="0"/>
            </a:spcBef>
            <a:spcAft>
              <a:spcPct val="35000"/>
            </a:spcAft>
            <a:buNone/>
          </a:pPr>
          <a:r>
            <a:rPr lang="fa-IR" sz="2400" b="0" i="0" kern="1200" dirty="0"/>
            <a:t>در اولویت برندی ما سهولت تامین قطعات یدکی در بازار، تونر، کارتریج، راندمان ریبون، عملکرد و قیمت را در نظر گرفتیم.</a:t>
          </a:r>
          <a:endParaRPr lang="fa-IR" sz="2400" kern="1200" dirty="0"/>
        </a:p>
      </dsp:txBody>
      <dsp:txXfrm>
        <a:off x="44745" y="4682321"/>
        <a:ext cx="11063192" cy="827120"/>
      </dsp:txXfrm>
    </dsp:sp>
    <dsp:sp modelId="{C7E3B243-845E-4DE7-AD4E-1D75E085A521}">
      <dsp:nvSpPr>
        <dsp:cNvPr id="0" name=""/>
        <dsp:cNvSpPr/>
      </dsp:nvSpPr>
      <dsp:spPr>
        <a:xfrm>
          <a:off x="0" y="5564705"/>
          <a:ext cx="11152682" cy="91661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r" defTabSz="1066800" rtl="1">
            <a:lnSpc>
              <a:spcPct val="90000"/>
            </a:lnSpc>
            <a:spcBef>
              <a:spcPct val="0"/>
            </a:spcBef>
            <a:spcAft>
              <a:spcPct val="35000"/>
            </a:spcAft>
            <a:buNone/>
          </a:pPr>
          <a:r>
            <a:rPr lang="fa-IR" sz="2400" b="0" i="0" kern="1200" dirty="0"/>
            <a:t>مهم ترین نکته ای که باید در هنگام خرید پرینتر در نظر بگیرید این است که  هزینه تونر، کارتریج و ریبون به صرفه باشد به خصوص اگر زیاد چاپ کنید!</a:t>
          </a:r>
          <a:endParaRPr lang="fa-IR" sz="2400" kern="1200" dirty="0"/>
        </a:p>
      </dsp:txBody>
      <dsp:txXfrm>
        <a:off x="44745" y="5609450"/>
        <a:ext cx="11063192" cy="8271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97C026-B56A-40B5-A7B1-BD64304245D8}">
      <dsp:nvSpPr>
        <dsp:cNvPr id="0" name=""/>
        <dsp:cNvSpPr/>
      </dsp:nvSpPr>
      <dsp:spPr>
        <a:xfrm>
          <a:off x="0" y="0"/>
          <a:ext cx="9303328" cy="950625"/>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r" defTabSz="1111250" rtl="1">
            <a:lnSpc>
              <a:spcPct val="90000"/>
            </a:lnSpc>
            <a:spcBef>
              <a:spcPct val="0"/>
            </a:spcBef>
            <a:spcAft>
              <a:spcPct val="35000"/>
            </a:spcAft>
            <a:buNone/>
          </a:pPr>
          <a:r>
            <a:rPr lang="fa-IR" sz="2500" kern="1200" dirty="0"/>
            <a:t>که در زبان فارسی از آن با نام چاپگر یاد می‌شود یکی از تجهیزات جانبی رایانه است. </a:t>
          </a:r>
        </a:p>
      </dsp:txBody>
      <dsp:txXfrm>
        <a:off x="46406" y="46406"/>
        <a:ext cx="9210516" cy="857813"/>
      </dsp:txXfrm>
    </dsp:sp>
    <dsp:sp modelId="{663A966D-6E1D-4940-BA25-91023539D90D}">
      <dsp:nvSpPr>
        <dsp:cNvPr id="0" name=""/>
        <dsp:cNvSpPr/>
      </dsp:nvSpPr>
      <dsp:spPr>
        <a:xfrm>
          <a:off x="0" y="1065797"/>
          <a:ext cx="9303328" cy="950625"/>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r" defTabSz="1111250" rtl="1">
            <a:lnSpc>
              <a:spcPct val="90000"/>
            </a:lnSpc>
            <a:spcBef>
              <a:spcPct val="0"/>
            </a:spcBef>
            <a:spcAft>
              <a:spcPct val="35000"/>
            </a:spcAft>
            <a:buNone/>
          </a:pPr>
          <a:r>
            <a:rPr lang="fa-IR" sz="2500" kern="1200"/>
            <a:t>احتمالاً همگی ما برای یک‌بار که شده ناچار به استفاده از این پرینتر شده‌ایم</a:t>
          </a:r>
        </a:p>
      </dsp:txBody>
      <dsp:txXfrm>
        <a:off x="46406" y="1112203"/>
        <a:ext cx="9210516" cy="857813"/>
      </dsp:txXfrm>
    </dsp:sp>
    <dsp:sp modelId="{D0438F40-29F4-44AB-AD21-ED2AC044DE0F}">
      <dsp:nvSpPr>
        <dsp:cNvPr id="0" name=""/>
        <dsp:cNvSpPr/>
      </dsp:nvSpPr>
      <dsp:spPr>
        <a:xfrm>
          <a:off x="0" y="2098016"/>
          <a:ext cx="9303328" cy="950625"/>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r" defTabSz="1111250" rtl="1">
            <a:lnSpc>
              <a:spcPct val="90000"/>
            </a:lnSpc>
            <a:spcBef>
              <a:spcPct val="0"/>
            </a:spcBef>
            <a:spcAft>
              <a:spcPct val="35000"/>
            </a:spcAft>
            <a:buNone/>
          </a:pPr>
          <a:r>
            <a:rPr lang="fa-IR" sz="2500" kern="1200"/>
            <a:t>به ویژه اگر سر و کارمان با اداره‌ها و سازمان‌ها بوده و یا مشغول تحصیل و تحقیق  بوده‌ایم</a:t>
          </a:r>
        </a:p>
      </dsp:txBody>
      <dsp:txXfrm>
        <a:off x="46406" y="2144422"/>
        <a:ext cx="9210516" cy="85781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7B8CB5-CFB1-4BF1-B84A-C161F6D9963F}">
      <dsp:nvSpPr>
        <dsp:cNvPr id="0" name=""/>
        <dsp:cNvSpPr/>
      </dsp:nvSpPr>
      <dsp:spPr>
        <a:xfrm>
          <a:off x="1295002" y="0"/>
          <a:ext cx="1015245" cy="1015245"/>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rtl="1">
            <a:lnSpc>
              <a:spcPct val="90000"/>
            </a:lnSpc>
            <a:spcBef>
              <a:spcPct val="0"/>
            </a:spcBef>
            <a:spcAft>
              <a:spcPct val="35000"/>
            </a:spcAft>
            <a:buNone/>
          </a:pPr>
          <a:r>
            <a:rPr lang="fa-IR" sz="2600" kern="1200" dirty="0"/>
            <a:t>پرینتر</a:t>
          </a:r>
        </a:p>
      </dsp:txBody>
      <dsp:txXfrm>
        <a:off x="1443681" y="148679"/>
        <a:ext cx="717887" cy="71788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87BB24-8122-4C2C-9CD1-D1FA43A729F2}">
      <dsp:nvSpPr>
        <dsp:cNvPr id="0" name=""/>
        <dsp:cNvSpPr/>
      </dsp:nvSpPr>
      <dsp:spPr>
        <a:xfrm>
          <a:off x="0" y="7265"/>
          <a:ext cx="5432898" cy="6318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rtl="1">
            <a:lnSpc>
              <a:spcPct val="90000"/>
            </a:lnSpc>
            <a:spcBef>
              <a:spcPct val="0"/>
            </a:spcBef>
            <a:spcAft>
              <a:spcPct val="35000"/>
            </a:spcAft>
            <a:buNone/>
          </a:pPr>
          <a:r>
            <a:rPr lang="fa-IR" sz="2700" b="1" kern="1200" dirty="0"/>
            <a:t>عکسی که مشاهده کردید مربوط به</a:t>
          </a:r>
          <a:endParaRPr lang="fa-IR" sz="2700" kern="1200" dirty="0"/>
        </a:p>
      </dsp:txBody>
      <dsp:txXfrm>
        <a:off x="30842" y="38107"/>
        <a:ext cx="5371214" cy="57011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B42AD4-E15A-4866-9BAE-8B8BC69D0CAC}">
      <dsp:nvSpPr>
        <dsp:cNvPr id="0" name=""/>
        <dsp:cNvSpPr/>
      </dsp:nvSpPr>
      <dsp:spPr>
        <a:xfrm>
          <a:off x="0" y="939844"/>
          <a:ext cx="7756072" cy="955652"/>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rtl="1">
            <a:lnSpc>
              <a:spcPct val="90000"/>
            </a:lnSpc>
            <a:spcBef>
              <a:spcPct val="0"/>
            </a:spcBef>
            <a:spcAft>
              <a:spcPct val="35000"/>
            </a:spcAft>
            <a:buNone/>
          </a:pPr>
          <a:r>
            <a:rPr lang="fa-IR" sz="2500" b="1" kern="1200" dirty="0"/>
            <a:t>پرینتر سه بعدی                 یا                             </a:t>
          </a:r>
          <a:r>
            <a:rPr lang="en-US" sz="2500" b="1" kern="1200" dirty="0"/>
            <a:t>(3D)</a:t>
          </a:r>
          <a:endParaRPr lang="fa-IR" sz="2500" kern="1200" dirty="0"/>
        </a:p>
      </dsp:txBody>
      <dsp:txXfrm>
        <a:off x="46651" y="986495"/>
        <a:ext cx="7662770" cy="862350"/>
      </dsp:txXfrm>
    </dsp:sp>
    <dsp:sp modelId="{79412C21-D9EB-419A-ACBB-6C0A3ABE39CD}">
      <dsp:nvSpPr>
        <dsp:cNvPr id="0" name=""/>
        <dsp:cNvSpPr/>
      </dsp:nvSpPr>
      <dsp:spPr>
        <a:xfrm>
          <a:off x="0" y="1880063"/>
          <a:ext cx="7756072" cy="955652"/>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r" defTabSz="1111250" rtl="1">
            <a:lnSpc>
              <a:spcPct val="90000"/>
            </a:lnSpc>
            <a:spcBef>
              <a:spcPct val="0"/>
            </a:spcBef>
            <a:spcAft>
              <a:spcPct val="35000"/>
            </a:spcAft>
            <a:buNone/>
          </a:pPr>
          <a:r>
            <a:rPr lang="fa-IR" sz="2500" b="1" kern="1200"/>
            <a:t>استفاده از پرینترهای سه بعدی در بین انواع پرینتر، موضوعی داغ در بین متخصصان و صنایع مختلف است</a:t>
          </a:r>
          <a:endParaRPr lang="fa-IR" sz="2500" kern="1200"/>
        </a:p>
      </dsp:txBody>
      <dsp:txXfrm>
        <a:off x="46651" y="1926714"/>
        <a:ext cx="7662770" cy="862350"/>
      </dsp:txXfrm>
    </dsp:sp>
    <dsp:sp modelId="{A9257215-7244-4D2D-A6F1-AE8AF04B9867}">
      <dsp:nvSpPr>
        <dsp:cNvPr id="0" name=""/>
        <dsp:cNvSpPr/>
      </dsp:nvSpPr>
      <dsp:spPr>
        <a:xfrm>
          <a:off x="0" y="2907715"/>
          <a:ext cx="7756072" cy="955652"/>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r" defTabSz="1111250" rtl="1">
            <a:lnSpc>
              <a:spcPct val="90000"/>
            </a:lnSpc>
            <a:spcBef>
              <a:spcPct val="0"/>
            </a:spcBef>
            <a:spcAft>
              <a:spcPct val="35000"/>
            </a:spcAft>
            <a:buNone/>
          </a:pPr>
          <a:r>
            <a:rPr lang="fa-IR" sz="2500" b="1" kern="1200" dirty="0"/>
            <a:t>و به تازگی با قیمت مقرون‌به‌صرفه‌ای هم در دسترس است. چاپگرهای سه بعدی به شما امکان می‌دهند پروژه‌های چاپی را ایجاد کنید</a:t>
          </a:r>
          <a:endParaRPr lang="fa-IR" sz="2500" kern="1200" dirty="0"/>
        </a:p>
      </dsp:txBody>
      <dsp:txXfrm>
        <a:off x="46651" y="2954366"/>
        <a:ext cx="7662770" cy="862350"/>
      </dsp:txXfrm>
    </dsp:sp>
    <dsp:sp modelId="{C31708E2-539F-4CEE-88AC-218B2ACF8D13}">
      <dsp:nvSpPr>
        <dsp:cNvPr id="0" name=""/>
        <dsp:cNvSpPr/>
      </dsp:nvSpPr>
      <dsp:spPr>
        <a:xfrm>
          <a:off x="0" y="3935368"/>
          <a:ext cx="7756072" cy="955652"/>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r" defTabSz="1111250" rtl="1">
            <a:lnSpc>
              <a:spcPct val="90000"/>
            </a:lnSpc>
            <a:spcBef>
              <a:spcPct val="0"/>
            </a:spcBef>
            <a:spcAft>
              <a:spcPct val="35000"/>
            </a:spcAft>
            <a:buNone/>
          </a:pPr>
          <a:r>
            <a:rPr lang="fa-IR" sz="2500" b="1" kern="1200"/>
            <a:t>که در قالب‌های دوبعدی وجود نداشتند، به معنای واقعی کلمه هر شیئی را که در ذهن دارید می‌توانید</a:t>
          </a:r>
          <a:endParaRPr lang="fa-IR" sz="2500" kern="1200"/>
        </a:p>
      </dsp:txBody>
      <dsp:txXfrm>
        <a:off x="46651" y="3982019"/>
        <a:ext cx="7662770" cy="862350"/>
      </dsp:txXfrm>
    </dsp:sp>
    <dsp:sp modelId="{63262926-3537-49EC-816A-845909400DD7}">
      <dsp:nvSpPr>
        <dsp:cNvPr id="0" name=""/>
        <dsp:cNvSpPr/>
      </dsp:nvSpPr>
      <dsp:spPr>
        <a:xfrm>
          <a:off x="0" y="4963020"/>
          <a:ext cx="7756072" cy="955652"/>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r" defTabSz="1111250" rtl="1">
            <a:lnSpc>
              <a:spcPct val="90000"/>
            </a:lnSpc>
            <a:spcBef>
              <a:spcPct val="0"/>
            </a:spcBef>
            <a:spcAft>
              <a:spcPct val="35000"/>
            </a:spcAft>
            <a:buNone/>
          </a:pPr>
          <a:r>
            <a:rPr lang="fa-IR" sz="2500" b="1" kern="1200"/>
            <a:t>به‌صورت سه بعدی با استفاده از مواد پلاستیکی یا مصنوعی چاپ کنید.</a:t>
          </a:r>
          <a:endParaRPr lang="fa-IR" sz="2500" kern="1200"/>
        </a:p>
      </dsp:txBody>
      <dsp:txXfrm>
        <a:off x="46651" y="5009671"/>
        <a:ext cx="7662770" cy="86235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B8D096-3017-4689-BBEA-5A6C809C16D1}">
      <dsp:nvSpPr>
        <dsp:cNvPr id="0" name=""/>
        <dsp:cNvSpPr/>
      </dsp:nvSpPr>
      <dsp:spPr>
        <a:xfrm>
          <a:off x="0" y="204130"/>
          <a:ext cx="10320558" cy="14671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r" defTabSz="1689100" rtl="1">
            <a:lnSpc>
              <a:spcPct val="90000"/>
            </a:lnSpc>
            <a:spcBef>
              <a:spcPct val="0"/>
            </a:spcBef>
            <a:spcAft>
              <a:spcPct val="35000"/>
            </a:spcAft>
            <a:buNone/>
          </a:pPr>
          <a:r>
            <a:rPr lang="fa-IR" sz="3800" b="0" i="0" kern="1200" dirty="0"/>
            <a:t>تونر در واقع جوهر برای چاپ صفحات در پرینتر لیزری بوده که به صورت جامد و غلیظ در مخزن تونر قرار گرفته است.</a:t>
          </a:r>
          <a:endParaRPr lang="fa-IR" sz="3800" kern="1200" dirty="0"/>
        </a:p>
      </dsp:txBody>
      <dsp:txXfrm>
        <a:off x="71622" y="275752"/>
        <a:ext cx="10177314" cy="132393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01E1B2-2C85-4D22-9502-C9A5042E357D}">
      <dsp:nvSpPr>
        <dsp:cNvPr id="0" name=""/>
        <dsp:cNvSpPr/>
      </dsp:nvSpPr>
      <dsp:spPr>
        <a:xfrm>
          <a:off x="0" y="0"/>
          <a:ext cx="10320558" cy="731535"/>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r" defTabSz="889000" rtl="1">
            <a:lnSpc>
              <a:spcPct val="90000"/>
            </a:lnSpc>
            <a:spcBef>
              <a:spcPct val="0"/>
            </a:spcBef>
            <a:spcAft>
              <a:spcPct val="35000"/>
            </a:spcAft>
            <a:buNone/>
          </a:pPr>
          <a:r>
            <a:rPr lang="fa-IR" sz="2000" b="0" i="0" kern="1200" dirty="0"/>
            <a:t>مخزن نگهداری تونر شامل دو مخزن برای قرار گرفتن تونر اصلی و ضایعات تونر های قدیمی می باشد.</a:t>
          </a:r>
          <a:endParaRPr lang="fa-IR" sz="2000" kern="1200" dirty="0"/>
        </a:p>
      </dsp:txBody>
      <dsp:txXfrm>
        <a:off x="35711" y="35711"/>
        <a:ext cx="10249136" cy="660113"/>
      </dsp:txXfrm>
    </dsp:sp>
    <dsp:sp modelId="{C59E93BF-8085-4DB5-A0C4-B558DD5BDA9A}">
      <dsp:nvSpPr>
        <dsp:cNvPr id="0" name=""/>
        <dsp:cNvSpPr/>
      </dsp:nvSpPr>
      <dsp:spPr>
        <a:xfrm>
          <a:off x="0" y="745589"/>
          <a:ext cx="10320558" cy="731535"/>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r" defTabSz="889000" rtl="1">
            <a:lnSpc>
              <a:spcPct val="90000"/>
            </a:lnSpc>
            <a:spcBef>
              <a:spcPct val="0"/>
            </a:spcBef>
            <a:spcAft>
              <a:spcPct val="35000"/>
            </a:spcAft>
            <a:buNone/>
          </a:pPr>
          <a:r>
            <a:rPr lang="fa-IR" sz="2000" b="0" i="0" kern="1200" dirty="0"/>
            <a:t>در هر بار استفاده از پرینتر های لیزری، دستگاه مقدار تونر برای چاپ اسناد را از مخزن تونر برداشته و بخش استفاده نشده یا مقداری که بر روی سطح درام قرار نگرفته است را به مخزن ضایعات تونر های قدیمی منتقل می کند.</a:t>
          </a:r>
          <a:endParaRPr lang="fa-IR" sz="2000" kern="1200" dirty="0"/>
        </a:p>
      </dsp:txBody>
      <dsp:txXfrm>
        <a:off x="35711" y="781300"/>
        <a:ext cx="10249136" cy="66011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392118-E571-4254-9E4F-2AFF65244C5E}">
      <dsp:nvSpPr>
        <dsp:cNvPr id="0" name=""/>
        <dsp:cNvSpPr/>
      </dsp:nvSpPr>
      <dsp:spPr>
        <a:xfrm>
          <a:off x="0" y="166988"/>
          <a:ext cx="10320557" cy="14671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r" defTabSz="1689100" rtl="1">
            <a:lnSpc>
              <a:spcPct val="90000"/>
            </a:lnSpc>
            <a:spcBef>
              <a:spcPct val="0"/>
            </a:spcBef>
            <a:spcAft>
              <a:spcPct val="35000"/>
            </a:spcAft>
            <a:buNone/>
          </a:pPr>
          <a:r>
            <a:rPr lang="fa-IR" sz="3800" b="0" i="0" kern="1200" dirty="0"/>
            <a:t>وظیفه پخش کردن پودر تونر به صورت یکنواخت در جهت بالا بردن کیفیت چاپ بر عهده قطعه ای به نام همزن تونر می باشد.</a:t>
          </a:r>
          <a:endParaRPr lang="fa-IR" sz="3800" kern="1200" dirty="0"/>
        </a:p>
      </dsp:txBody>
      <dsp:txXfrm>
        <a:off x="71622" y="238610"/>
        <a:ext cx="10177313" cy="1323936"/>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3.png>
</file>

<file path=ppt/media/image4.jpg>
</file>

<file path=ppt/media/image5.jpeg>
</file>

<file path=ppt/media/image6.jpg>
</file>

<file path=ppt/media/image7.jpg>
</file>

<file path=ppt/media/image8.png>
</file>

<file path=ppt/media/image9.jp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3256A-DF9A-415E-90F9-C042C162616D}" type="datetimeFigureOut">
              <a:rPr lang="en-US" smtClean="0"/>
              <a:t>2/27/2024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2FCA3C-3F8C-45AD-97C5-DC9FBFDC9F2C}" type="slidenum">
              <a:rPr lang="en-US" smtClean="0"/>
              <a:t>‹#›</a:t>
            </a:fld>
            <a:endParaRPr lang="en-US"/>
          </a:p>
        </p:txBody>
      </p:sp>
    </p:spTree>
    <p:extLst>
      <p:ext uri="{BB962C8B-B14F-4D97-AF65-F5344CB8AC3E}">
        <p14:creationId xmlns:p14="http://schemas.microsoft.com/office/powerpoint/2010/main" val="2510160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672FCA3C-3F8C-45AD-97C5-DC9FBFDC9F2C}" type="slidenum">
              <a:rPr lang="en-US" smtClean="0"/>
              <a:t>2</a:t>
            </a:fld>
            <a:endParaRPr lang="en-US"/>
          </a:p>
        </p:txBody>
      </p:sp>
    </p:spTree>
    <p:extLst>
      <p:ext uri="{BB962C8B-B14F-4D97-AF65-F5344CB8AC3E}">
        <p14:creationId xmlns:p14="http://schemas.microsoft.com/office/powerpoint/2010/main" val="37661992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2810A-25A4-83AB-2C91-9329AF449F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a-IR"/>
          </a:p>
        </p:txBody>
      </p:sp>
      <p:sp>
        <p:nvSpPr>
          <p:cNvPr id="3" name="Subtitle 2">
            <a:extLst>
              <a:ext uri="{FF2B5EF4-FFF2-40B4-BE49-F238E27FC236}">
                <a16:creationId xmlns:a16="http://schemas.microsoft.com/office/drawing/2014/main" id="{862B9DE0-5A92-A7FE-D3F0-FFFC277414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a-IR"/>
          </a:p>
        </p:txBody>
      </p:sp>
      <p:sp>
        <p:nvSpPr>
          <p:cNvPr id="4" name="Date Placeholder 3">
            <a:extLst>
              <a:ext uri="{FF2B5EF4-FFF2-40B4-BE49-F238E27FC236}">
                <a16:creationId xmlns:a16="http://schemas.microsoft.com/office/drawing/2014/main" id="{78CBD66B-7B0E-68B7-A289-892EE09648EC}"/>
              </a:ext>
            </a:extLst>
          </p:cNvPr>
          <p:cNvSpPr>
            <a:spLocks noGrp="1"/>
          </p:cNvSpPr>
          <p:nvPr>
            <p:ph type="dt" sz="half" idx="10"/>
          </p:nvPr>
        </p:nvSpPr>
        <p:spPr/>
        <p:txBody>
          <a:bodyPr/>
          <a:lstStyle/>
          <a:p>
            <a:fld id="{849A9E67-D585-4244-B668-C799CC0593C7}" type="datetimeFigureOut">
              <a:rPr lang="en-US" smtClean="0"/>
              <a:t>2/27/2024</a:t>
            </a:fld>
            <a:endParaRPr lang="en-US"/>
          </a:p>
        </p:txBody>
      </p:sp>
      <p:sp>
        <p:nvSpPr>
          <p:cNvPr id="5" name="Footer Placeholder 4">
            <a:extLst>
              <a:ext uri="{FF2B5EF4-FFF2-40B4-BE49-F238E27FC236}">
                <a16:creationId xmlns:a16="http://schemas.microsoft.com/office/drawing/2014/main" id="{D3C3E4DB-7837-65C9-D584-66756A708F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21DCF5-AB9B-5E54-16D9-8D50FDB9AE48}"/>
              </a:ext>
            </a:extLst>
          </p:cNvPr>
          <p:cNvSpPr>
            <a:spLocks noGrp="1"/>
          </p:cNvSpPr>
          <p:nvPr>
            <p:ph type="sldNum" sz="quarter" idx="12"/>
          </p:nvPr>
        </p:nvSpPr>
        <p:spPr/>
        <p:txBody>
          <a:bodyPr/>
          <a:lstStyle/>
          <a:p>
            <a:fld id="{E0F99E49-C172-453C-A765-DD9DD71D9787}" type="slidenum">
              <a:rPr lang="en-US" smtClean="0"/>
              <a:t>‹#›</a:t>
            </a:fld>
            <a:endParaRPr lang="en-US"/>
          </a:p>
        </p:txBody>
      </p:sp>
    </p:spTree>
    <p:extLst>
      <p:ext uri="{BB962C8B-B14F-4D97-AF65-F5344CB8AC3E}">
        <p14:creationId xmlns:p14="http://schemas.microsoft.com/office/powerpoint/2010/main" val="297864366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3D052-FC56-DF9D-4890-65E3770F0AED}"/>
              </a:ext>
            </a:extLst>
          </p:cNvPr>
          <p:cNvSpPr>
            <a:spLocks noGrp="1"/>
          </p:cNvSpPr>
          <p:nvPr>
            <p:ph type="title"/>
          </p:nvPr>
        </p:nvSpPr>
        <p:spPr/>
        <p:txBody>
          <a:bodyPr/>
          <a:lstStyle/>
          <a:p>
            <a:r>
              <a:rPr lang="en-US"/>
              <a:t>Click to edit Master title style</a:t>
            </a:r>
            <a:endParaRPr lang="fa-IR"/>
          </a:p>
        </p:txBody>
      </p:sp>
      <p:sp>
        <p:nvSpPr>
          <p:cNvPr id="3" name="Vertical Text Placeholder 2">
            <a:extLst>
              <a:ext uri="{FF2B5EF4-FFF2-40B4-BE49-F238E27FC236}">
                <a16:creationId xmlns:a16="http://schemas.microsoft.com/office/drawing/2014/main" id="{0BF2774D-1698-3A20-6236-FACAF7A9ACE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98EE9169-996D-72FA-33FB-61957EB4D06D}"/>
              </a:ext>
            </a:extLst>
          </p:cNvPr>
          <p:cNvSpPr>
            <a:spLocks noGrp="1"/>
          </p:cNvSpPr>
          <p:nvPr>
            <p:ph type="dt" sz="half" idx="10"/>
          </p:nvPr>
        </p:nvSpPr>
        <p:spPr/>
        <p:txBody>
          <a:bodyPr/>
          <a:lstStyle/>
          <a:p>
            <a:fld id="{849A9E67-D585-4244-B668-C799CC0593C7}" type="datetimeFigureOut">
              <a:rPr lang="en-US" smtClean="0"/>
              <a:t>2/27/2024</a:t>
            </a:fld>
            <a:endParaRPr lang="en-US"/>
          </a:p>
        </p:txBody>
      </p:sp>
      <p:sp>
        <p:nvSpPr>
          <p:cNvPr id="5" name="Footer Placeholder 4">
            <a:extLst>
              <a:ext uri="{FF2B5EF4-FFF2-40B4-BE49-F238E27FC236}">
                <a16:creationId xmlns:a16="http://schemas.microsoft.com/office/drawing/2014/main" id="{19DB0E79-41D5-1CF8-41B5-0A72DEF636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4B20A8-959B-5718-8E2C-88DB0ABA9DE7}"/>
              </a:ext>
            </a:extLst>
          </p:cNvPr>
          <p:cNvSpPr>
            <a:spLocks noGrp="1"/>
          </p:cNvSpPr>
          <p:nvPr>
            <p:ph type="sldNum" sz="quarter" idx="12"/>
          </p:nvPr>
        </p:nvSpPr>
        <p:spPr/>
        <p:txBody>
          <a:bodyPr/>
          <a:lstStyle/>
          <a:p>
            <a:fld id="{E0F99E49-C172-453C-A765-DD9DD71D9787}" type="slidenum">
              <a:rPr lang="en-US" smtClean="0"/>
              <a:t>‹#›</a:t>
            </a:fld>
            <a:endParaRPr lang="en-US"/>
          </a:p>
        </p:txBody>
      </p:sp>
    </p:spTree>
    <p:extLst>
      <p:ext uri="{BB962C8B-B14F-4D97-AF65-F5344CB8AC3E}">
        <p14:creationId xmlns:p14="http://schemas.microsoft.com/office/powerpoint/2010/main" val="1492083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FB16F4-9403-1846-27B8-40DBC5A6415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a-IR"/>
          </a:p>
        </p:txBody>
      </p:sp>
      <p:sp>
        <p:nvSpPr>
          <p:cNvPr id="3" name="Vertical Text Placeholder 2">
            <a:extLst>
              <a:ext uri="{FF2B5EF4-FFF2-40B4-BE49-F238E27FC236}">
                <a16:creationId xmlns:a16="http://schemas.microsoft.com/office/drawing/2014/main" id="{98C34E11-9B0C-AE02-A9E0-727FA0EA38F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293D978C-F24C-614F-EDE1-F7ADD57C9677}"/>
              </a:ext>
            </a:extLst>
          </p:cNvPr>
          <p:cNvSpPr>
            <a:spLocks noGrp="1"/>
          </p:cNvSpPr>
          <p:nvPr>
            <p:ph type="dt" sz="half" idx="10"/>
          </p:nvPr>
        </p:nvSpPr>
        <p:spPr/>
        <p:txBody>
          <a:bodyPr/>
          <a:lstStyle/>
          <a:p>
            <a:fld id="{849A9E67-D585-4244-B668-C799CC0593C7}" type="datetimeFigureOut">
              <a:rPr lang="en-US" smtClean="0"/>
              <a:t>2/27/2024</a:t>
            </a:fld>
            <a:endParaRPr lang="en-US"/>
          </a:p>
        </p:txBody>
      </p:sp>
      <p:sp>
        <p:nvSpPr>
          <p:cNvPr id="5" name="Footer Placeholder 4">
            <a:extLst>
              <a:ext uri="{FF2B5EF4-FFF2-40B4-BE49-F238E27FC236}">
                <a16:creationId xmlns:a16="http://schemas.microsoft.com/office/drawing/2014/main" id="{965E2AAB-AF12-9E95-FFD2-F505DFA879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F094BA-3A9A-412A-E9C2-06A939D1EA56}"/>
              </a:ext>
            </a:extLst>
          </p:cNvPr>
          <p:cNvSpPr>
            <a:spLocks noGrp="1"/>
          </p:cNvSpPr>
          <p:nvPr>
            <p:ph type="sldNum" sz="quarter" idx="12"/>
          </p:nvPr>
        </p:nvSpPr>
        <p:spPr/>
        <p:txBody>
          <a:bodyPr/>
          <a:lstStyle/>
          <a:p>
            <a:fld id="{E0F99E49-C172-453C-A765-DD9DD71D9787}" type="slidenum">
              <a:rPr lang="en-US" smtClean="0"/>
              <a:t>‹#›</a:t>
            </a:fld>
            <a:endParaRPr lang="en-US"/>
          </a:p>
        </p:txBody>
      </p:sp>
    </p:spTree>
    <p:extLst>
      <p:ext uri="{BB962C8B-B14F-4D97-AF65-F5344CB8AC3E}">
        <p14:creationId xmlns:p14="http://schemas.microsoft.com/office/powerpoint/2010/main" val="3308284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6F876-8800-C9FA-3D6B-4A7B5B2DA227}"/>
              </a:ext>
            </a:extLst>
          </p:cNvPr>
          <p:cNvSpPr>
            <a:spLocks noGrp="1"/>
          </p:cNvSpPr>
          <p:nvPr>
            <p:ph type="title"/>
          </p:nvPr>
        </p:nvSpPr>
        <p:spPr/>
        <p:txBody>
          <a:bodyPr/>
          <a:lstStyle/>
          <a:p>
            <a:r>
              <a:rPr lang="en-US"/>
              <a:t>Click to edit Master title style</a:t>
            </a:r>
            <a:endParaRPr lang="fa-IR"/>
          </a:p>
        </p:txBody>
      </p:sp>
      <p:sp>
        <p:nvSpPr>
          <p:cNvPr id="3" name="Content Placeholder 2">
            <a:extLst>
              <a:ext uri="{FF2B5EF4-FFF2-40B4-BE49-F238E27FC236}">
                <a16:creationId xmlns:a16="http://schemas.microsoft.com/office/drawing/2014/main" id="{4A105137-7DFB-3F46-9038-AACD61320B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1C568700-B5D4-0392-D6A7-0F336FA7CBE4}"/>
              </a:ext>
            </a:extLst>
          </p:cNvPr>
          <p:cNvSpPr>
            <a:spLocks noGrp="1"/>
          </p:cNvSpPr>
          <p:nvPr>
            <p:ph type="dt" sz="half" idx="10"/>
          </p:nvPr>
        </p:nvSpPr>
        <p:spPr/>
        <p:txBody>
          <a:bodyPr/>
          <a:lstStyle/>
          <a:p>
            <a:fld id="{849A9E67-D585-4244-B668-C799CC0593C7}" type="datetimeFigureOut">
              <a:rPr lang="en-US" smtClean="0"/>
              <a:t>2/27/2024</a:t>
            </a:fld>
            <a:endParaRPr lang="en-US"/>
          </a:p>
        </p:txBody>
      </p:sp>
      <p:sp>
        <p:nvSpPr>
          <p:cNvPr id="5" name="Footer Placeholder 4">
            <a:extLst>
              <a:ext uri="{FF2B5EF4-FFF2-40B4-BE49-F238E27FC236}">
                <a16:creationId xmlns:a16="http://schemas.microsoft.com/office/drawing/2014/main" id="{DB98F7A8-444C-42D3-84E1-A76E8EFE79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8C3B6B-FB9A-5BEC-C7C3-366ADDAD8473}"/>
              </a:ext>
            </a:extLst>
          </p:cNvPr>
          <p:cNvSpPr>
            <a:spLocks noGrp="1"/>
          </p:cNvSpPr>
          <p:nvPr>
            <p:ph type="sldNum" sz="quarter" idx="12"/>
          </p:nvPr>
        </p:nvSpPr>
        <p:spPr/>
        <p:txBody>
          <a:bodyPr/>
          <a:lstStyle/>
          <a:p>
            <a:fld id="{E0F99E49-C172-453C-A765-DD9DD71D9787}" type="slidenum">
              <a:rPr lang="en-US" smtClean="0"/>
              <a:t>‹#›</a:t>
            </a:fld>
            <a:endParaRPr lang="en-US"/>
          </a:p>
        </p:txBody>
      </p:sp>
    </p:spTree>
    <p:extLst>
      <p:ext uri="{BB962C8B-B14F-4D97-AF65-F5344CB8AC3E}">
        <p14:creationId xmlns:p14="http://schemas.microsoft.com/office/powerpoint/2010/main" val="6058923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A684B-1B13-A1F6-73E7-73A66D236FF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a-IR"/>
          </a:p>
        </p:txBody>
      </p:sp>
      <p:sp>
        <p:nvSpPr>
          <p:cNvPr id="3" name="Text Placeholder 2">
            <a:extLst>
              <a:ext uri="{FF2B5EF4-FFF2-40B4-BE49-F238E27FC236}">
                <a16:creationId xmlns:a16="http://schemas.microsoft.com/office/drawing/2014/main" id="{5D152062-846B-E84C-1307-B6F27F4A86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6656F4-5CFC-6CC6-1025-BE95430CAD89}"/>
              </a:ext>
            </a:extLst>
          </p:cNvPr>
          <p:cNvSpPr>
            <a:spLocks noGrp="1"/>
          </p:cNvSpPr>
          <p:nvPr>
            <p:ph type="dt" sz="half" idx="10"/>
          </p:nvPr>
        </p:nvSpPr>
        <p:spPr/>
        <p:txBody>
          <a:bodyPr/>
          <a:lstStyle/>
          <a:p>
            <a:fld id="{849A9E67-D585-4244-B668-C799CC0593C7}" type="datetimeFigureOut">
              <a:rPr lang="en-US" smtClean="0"/>
              <a:t>2/27/2024</a:t>
            </a:fld>
            <a:endParaRPr lang="en-US"/>
          </a:p>
        </p:txBody>
      </p:sp>
      <p:sp>
        <p:nvSpPr>
          <p:cNvPr id="5" name="Footer Placeholder 4">
            <a:extLst>
              <a:ext uri="{FF2B5EF4-FFF2-40B4-BE49-F238E27FC236}">
                <a16:creationId xmlns:a16="http://schemas.microsoft.com/office/drawing/2014/main" id="{BEBC60C4-F3F0-E5D5-7297-67F3E7E044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629170-6B62-692C-978F-1A098A6EF6E1}"/>
              </a:ext>
            </a:extLst>
          </p:cNvPr>
          <p:cNvSpPr>
            <a:spLocks noGrp="1"/>
          </p:cNvSpPr>
          <p:nvPr>
            <p:ph type="sldNum" sz="quarter" idx="12"/>
          </p:nvPr>
        </p:nvSpPr>
        <p:spPr/>
        <p:txBody>
          <a:bodyPr/>
          <a:lstStyle/>
          <a:p>
            <a:fld id="{E0F99E49-C172-453C-A765-DD9DD71D9787}" type="slidenum">
              <a:rPr lang="en-US" smtClean="0"/>
              <a:t>‹#›</a:t>
            </a:fld>
            <a:endParaRPr lang="en-US"/>
          </a:p>
        </p:txBody>
      </p:sp>
    </p:spTree>
    <p:extLst>
      <p:ext uri="{BB962C8B-B14F-4D97-AF65-F5344CB8AC3E}">
        <p14:creationId xmlns:p14="http://schemas.microsoft.com/office/powerpoint/2010/main" val="283308766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94A3B-1C28-54AA-3E54-FD50FACF992D}"/>
              </a:ext>
            </a:extLst>
          </p:cNvPr>
          <p:cNvSpPr>
            <a:spLocks noGrp="1"/>
          </p:cNvSpPr>
          <p:nvPr>
            <p:ph type="title"/>
          </p:nvPr>
        </p:nvSpPr>
        <p:spPr/>
        <p:txBody>
          <a:bodyPr/>
          <a:lstStyle/>
          <a:p>
            <a:r>
              <a:rPr lang="en-US"/>
              <a:t>Click to edit Master title style</a:t>
            </a:r>
            <a:endParaRPr lang="fa-IR"/>
          </a:p>
        </p:txBody>
      </p:sp>
      <p:sp>
        <p:nvSpPr>
          <p:cNvPr id="3" name="Content Placeholder 2">
            <a:extLst>
              <a:ext uri="{FF2B5EF4-FFF2-40B4-BE49-F238E27FC236}">
                <a16:creationId xmlns:a16="http://schemas.microsoft.com/office/drawing/2014/main" id="{F861C37A-CF63-F933-CC86-84D2A8D674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Content Placeholder 3">
            <a:extLst>
              <a:ext uri="{FF2B5EF4-FFF2-40B4-BE49-F238E27FC236}">
                <a16:creationId xmlns:a16="http://schemas.microsoft.com/office/drawing/2014/main" id="{20D0241E-9062-3C02-E428-16F36F3E41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5" name="Date Placeholder 4">
            <a:extLst>
              <a:ext uri="{FF2B5EF4-FFF2-40B4-BE49-F238E27FC236}">
                <a16:creationId xmlns:a16="http://schemas.microsoft.com/office/drawing/2014/main" id="{784245CB-3103-C5A8-B38B-E933E2448009}"/>
              </a:ext>
            </a:extLst>
          </p:cNvPr>
          <p:cNvSpPr>
            <a:spLocks noGrp="1"/>
          </p:cNvSpPr>
          <p:nvPr>
            <p:ph type="dt" sz="half" idx="10"/>
          </p:nvPr>
        </p:nvSpPr>
        <p:spPr/>
        <p:txBody>
          <a:bodyPr/>
          <a:lstStyle/>
          <a:p>
            <a:fld id="{849A9E67-D585-4244-B668-C799CC0593C7}" type="datetimeFigureOut">
              <a:rPr lang="en-US" smtClean="0"/>
              <a:t>2/27/2024</a:t>
            </a:fld>
            <a:endParaRPr lang="en-US"/>
          </a:p>
        </p:txBody>
      </p:sp>
      <p:sp>
        <p:nvSpPr>
          <p:cNvPr id="6" name="Footer Placeholder 5">
            <a:extLst>
              <a:ext uri="{FF2B5EF4-FFF2-40B4-BE49-F238E27FC236}">
                <a16:creationId xmlns:a16="http://schemas.microsoft.com/office/drawing/2014/main" id="{90D71CC8-E575-1F4E-5F23-89429C0D71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DA3654-2B5A-CB08-84A7-2A3BB990B72C}"/>
              </a:ext>
            </a:extLst>
          </p:cNvPr>
          <p:cNvSpPr>
            <a:spLocks noGrp="1"/>
          </p:cNvSpPr>
          <p:nvPr>
            <p:ph type="sldNum" sz="quarter" idx="12"/>
          </p:nvPr>
        </p:nvSpPr>
        <p:spPr/>
        <p:txBody>
          <a:bodyPr/>
          <a:lstStyle/>
          <a:p>
            <a:fld id="{E0F99E49-C172-453C-A765-DD9DD71D9787}" type="slidenum">
              <a:rPr lang="en-US" smtClean="0"/>
              <a:t>‹#›</a:t>
            </a:fld>
            <a:endParaRPr lang="en-US"/>
          </a:p>
        </p:txBody>
      </p:sp>
    </p:spTree>
    <p:extLst>
      <p:ext uri="{BB962C8B-B14F-4D97-AF65-F5344CB8AC3E}">
        <p14:creationId xmlns:p14="http://schemas.microsoft.com/office/powerpoint/2010/main" val="2375494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BF1D3-26B1-1771-0936-F0F8140399C6}"/>
              </a:ext>
            </a:extLst>
          </p:cNvPr>
          <p:cNvSpPr>
            <a:spLocks noGrp="1"/>
          </p:cNvSpPr>
          <p:nvPr>
            <p:ph type="title"/>
          </p:nvPr>
        </p:nvSpPr>
        <p:spPr>
          <a:xfrm>
            <a:off x="839788" y="365125"/>
            <a:ext cx="10515600" cy="1325563"/>
          </a:xfrm>
        </p:spPr>
        <p:txBody>
          <a:bodyPr/>
          <a:lstStyle/>
          <a:p>
            <a:r>
              <a:rPr lang="en-US"/>
              <a:t>Click to edit Master title style</a:t>
            </a:r>
            <a:endParaRPr lang="fa-IR"/>
          </a:p>
        </p:txBody>
      </p:sp>
      <p:sp>
        <p:nvSpPr>
          <p:cNvPr id="3" name="Text Placeholder 2">
            <a:extLst>
              <a:ext uri="{FF2B5EF4-FFF2-40B4-BE49-F238E27FC236}">
                <a16:creationId xmlns:a16="http://schemas.microsoft.com/office/drawing/2014/main" id="{5193C0D0-4811-B0FE-C060-EE40D540FA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4F723C-29F2-7B81-E005-52B4A1788D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5" name="Text Placeholder 4">
            <a:extLst>
              <a:ext uri="{FF2B5EF4-FFF2-40B4-BE49-F238E27FC236}">
                <a16:creationId xmlns:a16="http://schemas.microsoft.com/office/drawing/2014/main" id="{029E7E4D-9B8B-CDEB-2CAA-4DB13A4B3A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4A079BA-D160-E410-FB3E-70D423A7DC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7" name="Date Placeholder 6">
            <a:extLst>
              <a:ext uri="{FF2B5EF4-FFF2-40B4-BE49-F238E27FC236}">
                <a16:creationId xmlns:a16="http://schemas.microsoft.com/office/drawing/2014/main" id="{1CDCCCE0-6300-9314-5E09-153A9AD29300}"/>
              </a:ext>
            </a:extLst>
          </p:cNvPr>
          <p:cNvSpPr>
            <a:spLocks noGrp="1"/>
          </p:cNvSpPr>
          <p:nvPr>
            <p:ph type="dt" sz="half" idx="10"/>
          </p:nvPr>
        </p:nvSpPr>
        <p:spPr/>
        <p:txBody>
          <a:bodyPr/>
          <a:lstStyle/>
          <a:p>
            <a:fld id="{849A9E67-D585-4244-B668-C799CC0593C7}" type="datetimeFigureOut">
              <a:rPr lang="en-US" smtClean="0"/>
              <a:t>2/27/2024</a:t>
            </a:fld>
            <a:endParaRPr lang="en-US"/>
          </a:p>
        </p:txBody>
      </p:sp>
      <p:sp>
        <p:nvSpPr>
          <p:cNvPr id="8" name="Footer Placeholder 7">
            <a:extLst>
              <a:ext uri="{FF2B5EF4-FFF2-40B4-BE49-F238E27FC236}">
                <a16:creationId xmlns:a16="http://schemas.microsoft.com/office/drawing/2014/main" id="{3A90B82F-0BCE-B60A-57FE-7FE6AE5FFE9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8335A25-BD2D-2270-C9B6-42E5D7D8CC1C}"/>
              </a:ext>
            </a:extLst>
          </p:cNvPr>
          <p:cNvSpPr>
            <a:spLocks noGrp="1"/>
          </p:cNvSpPr>
          <p:nvPr>
            <p:ph type="sldNum" sz="quarter" idx="12"/>
          </p:nvPr>
        </p:nvSpPr>
        <p:spPr/>
        <p:txBody>
          <a:bodyPr/>
          <a:lstStyle/>
          <a:p>
            <a:fld id="{E0F99E49-C172-453C-A765-DD9DD71D9787}" type="slidenum">
              <a:rPr lang="en-US" smtClean="0"/>
              <a:t>‹#›</a:t>
            </a:fld>
            <a:endParaRPr lang="en-US"/>
          </a:p>
        </p:txBody>
      </p:sp>
    </p:spTree>
    <p:extLst>
      <p:ext uri="{BB962C8B-B14F-4D97-AF65-F5344CB8AC3E}">
        <p14:creationId xmlns:p14="http://schemas.microsoft.com/office/powerpoint/2010/main" val="1477025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13C88-08FC-7897-CDE6-B07E9ECB5C38}"/>
              </a:ext>
            </a:extLst>
          </p:cNvPr>
          <p:cNvSpPr>
            <a:spLocks noGrp="1"/>
          </p:cNvSpPr>
          <p:nvPr>
            <p:ph type="title"/>
          </p:nvPr>
        </p:nvSpPr>
        <p:spPr/>
        <p:txBody>
          <a:bodyPr/>
          <a:lstStyle/>
          <a:p>
            <a:r>
              <a:rPr lang="en-US"/>
              <a:t>Click to edit Master title style</a:t>
            </a:r>
            <a:endParaRPr lang="fa-IR"/>
          </a:p>
        </p:txBody>
      </p:sp>
      <p:sp>
        <p:nvSpPr>
          <p:cNvPr id="3" name="Date Placeholder 2">
            <a:extLst>
              <a:ext uri="{FF2B5EF4-FFF2-40B4-BE49-F238E27FC236}">
                <a16:creationId xmlns:a16="http://schemas.microsoft.com/office/drawing/2014/main" id="{D0010053-9A7B-570F-7A33-4F6D6F66A697}"/>
              </a:ext>
            </a:extLst>
          </p:cNvPr>
          <p:cNvSpPr>
            <a:spLocks noGrp="1"/>
          </p:cNvSpPr>
          <p:nvPr>
            <p:ph type="dt" sz="half" idx="10"/>
          </p:nvPr>
        </p:nvSpPr>
        <p:spPr/>
        <p:txBody>
          <a:bodyPr/>
          <a:lstStyle/>
          <a:p>
            <a:fld id="{849A9E67-D585-4244-B668-C799CC0593C7}" type="datetimeFigureOut">
              <a:rPr lang="en-US" smtClean="0"/>
              <a:t>2/27/2024</a:t>
            </a:fld>
            <a:endParaRPr lang="en-US"/>
          </a:p>
        </p:txBody>
      </p:sp>
      <p:sp>
        <p:nvSpPr>
          <p:cNvPr id="4" name="Footer Placeholder 3">
            <a:extLst>
              <a:ext uri="{FF2B5EF4-FFF2-40B4-BE49-F238E27FC236}">
                <a16:creationId xmlns:a16="http://schemas.microsoft.com/office/drawing/2014/main" id="{A5C1ABE2-BB3D-08AA-E238-A1EDAB78535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6A1685-0A3C-9715-7B7B-3F9C12E9AB7F}"/>
              </a:ext>
            </a:extLst>
          </p:cNvPr>
          <p:cNvSpPr>
            <a:spLocks noGrp="1"/>
          </p:cNvSpPr>
          <p:nvPr>
            <p:ph type="sldNum" sz="quarter" idx="12"/>
          </p:nvPr>
        </p:nvSpPr>
        <p:spPr/>
        <p:txBody>
          <a:bodyPr/>
          <a:lstStyle/>
          <a:p>
            <a:fld id="{E0F99E49-C172-453C-A765-DD9DD71D9787}" type="slidenum">
              <a:rPr lang="en-US" smtClean="0"/>
              <a:t>‹#›</a:t>
            </a:fld>
            <a:endParaRPr lang="en-US"/>
          </a:p>
        </p:txBody>
      </p:sp>
    </p:spTree>
    <p:extLst>
      <p:ext uri="{BB962C8B-B14F-4D97-AF65-F5344CB8AC3E}">
        <p14:creationId xmlns:p14="http://schemas.microsoft.com/office/powerpoint/2010/main" val="123969818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847B6D-EB18-7A88-9924-FB5C4E323F0C}"/>
              </a:ext>
            </a:extLst>
          </p:cNvPr>
          <p:cNvSpPr>
            <a:spLocks noGrp="1"/>
          </p:cNvSpPr>
          <p:nvPr>
            <p:ph type="dt" sz="half" idx="10"/>
          </p:nvPr>
        </p:nvSpPr>
        <p:spPr/>
        <p:txBody>
          <a:bodyPr/>
          <a:lstStyle/>
          <a:p>
            <a:fld id="{849A9E67-D585-4244-B668-C799CC0593C7}" type="datetimeFigureOut">
              <a:rPr lang="en-US" smtClean="0"/>
              <a:t>2/27/2024</a:t>
            </a:fld>
            <a:endParaRPr lang="en-US"/>
          </a:p>
        </p:txBody>
      </p:sp>
      <p:sp>
        <p:nvSpPr>
          <p:cNvPr id="3" name="Footer Placeholder 2">
            <a:extLst>
              <a:ext uri="{FF2B5EF4-FFF2-40B4-BE49-F238E27FC236}">
                <a16:creationId xmlns:a16="http://schemas.microsoft.com/office/drawing/2014/main" id="{194B0AC1-E65F-B2CE-57C2-753284BBCC9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338EFA5-C9C4-7A34-A9D9-5253BEF97C7F}"/>
              </a:ext>
            </a:extLst>
          </p:cNvPr>
          <p:cNvSpPr>
            <a:spLocks noGrp="1"/>
          </p:cNvSpPr>
          <p:nvPr>
            <p:ph type="sldNum" sz="quarter" idx="12"/>
          </p:nvPr>
        </p:nvSpPr>
        <p:spPr/>
        <p:txBody>
          <a:bodyPr/>
          <a:lstStyle/>
          <a:p>
            <a:fld id="{E0F99E49-C172-453C-A765-DD9DD71D9787}" type="slidenum">
              <a:rPr lang="en-US" smtClean="0"/>
              <a:t>‹#›</a:t>
            </a:fld>
            <a:endParaRPr lang="en-US"/>
          </a:p>
        </p:txBody>
      </p:sp>
    </p:spTree>
    <p:extLst>
      <p:ext uri="{BB962C8B-B14F-4D97-AF65-F5344CB8AC3E}">
        <p14:creationId xmlns:p14="http://schemas.microsoft.com/office/powerpoint/2010/main" val="150799101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F8D71-F79F-03FA-E50F-DA80E76B5F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a-IR"/>
          </a:p>
        </p:txBody>
      </p:sp>
      <p:sp>
        <p:nvSpPr>
          <p:cNvPr id="3" name="Content Placeholder 2">
            <a:extLst>
              <a:ext uri="{FF2B5EF4-FFF2-40B4-BE49-F238E27FC236}">
                <a16:creationId xmlns:a16="http://schemas.microsoft.com/office/drawing/2014/main" id="{65EFDF9D-333E-E589-68F7-95190FFFA7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Text Placeholder 3">
            <a:extLst>
              <a:ext uri="{FF2B5EF4-FFF2-40B4-BE49-F238E27FC236}">
                <a16:creationId xmlns:a16="http://schemas.microsoft.com/office/drawing/2014/main" id="{631A7185-A377-3F22-B9B0-A9A78A2E6A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6887F1-52D2-22F3-62A5-B49B55FA48CF}"/>
              </a:ext>
            </a:extLst>
          </p:cNvPr>
          <p:cNvSpPr>
            <a:spLocks noGrp="1"/>
          </p:cNvSpPr>
          <p:nvPr>
            <p:ph type="dt" sz="half" idx="10"/>
          </p:nvPr>
        </p:nvSpPr>
        <p:spPr/>
        <p:txBody>
          <a:bodyPr/>
          <a:lstStyle/>
          <a:p>
            <a:fld id="{849A9E67-D585-4244-B668-C799CC0593C7}" type="datetimeFigureOut">
              <a:rPr lang="en-US" smtClean="0"/>
              <a:t>2/27/2024</a:t>
            </a:fld>
            <a:endParaRPr lang="en-US"/>
          </a:p>
        </p:txBody>
      </p:sp>
      <p:sp>
        <p:nvSpPr>
          <p:cNvPr id="6" name="Footer Placeholder 5">
            <a:extLst>
              <a:ext uri="{FF2B5EF4-FFF2-40B4-BE49-F238E27FC236}">
                <a16:creationId xmlns:a16="http://schemas.microsoft.com/office/drawing/2014/main" id="{6DC227D6-6159-3322-54E6-60852B5334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651613-8969-48A7-7E40-BF103CD568A5}"/>
              </a:ext>
            </a:extLst>
          </p:cNvPr>
          <p:cNvSpPr>
            <a:spLocks noGrp="1"/>
          </p:cNvSpPr>
          <p:nvPr>
            <p:ph type="sldNum" sz="quarter" idx="12"/>
          </p:nvPr>
        </p:nvSpPr>
        <p:spPr/>
        <p:txBody>
          <a:bodyPr/>
          <a:lstStyle/>
          <a:p>
            <a:fld id="{E0F99E49-C172-453C-A765-DD9DD71D9787}" type="slidenum">
              <a:rPr lang="en-US" smtClean="0"/>
              <a:t>‹#›</a:t>
            </a:fld>
            <a:endParaRPr lang="en-US"/>
          </a:p>
        </p:txBody>
      </p:sp>
    </p:spTree>
    <p:extLst>
      <p:ext uri="{BB962C8B-B14F-4D97-AF65-F5344CB8AC3E}">
        <p14:creationId xmlns:p14="http://schemas.microsoft.com/office/powerpoint/2010/main" val="3106932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BBBA6-BE1C-A897-6EF2-EB03A0CAB2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a-IR"/>
          </a:p>
        </p:txBody>
      </p:sp>
      <p:sp>
        <p:nvSpPr>
          <p:cNvPr id="3" name="Picture Placeholder 2">
            <a:extLst>
              <a:ext uri="{FF2B5EF4-FFF2-40B4-BE49-F238E27FC236}">
                <a16:creationId xmlns:a16="http://schemas.microsoft.com/office/drawing/2014/main" id="{A30DCB16-E013-E0AC-D6B9-3F89CDA9AC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a-IR"/>
          </a:p>
        </p:txBody>
      </p:sp>
      <p:sp>
        <p:nvSpPr>
          <p:cNvPr id="4" name="Text Placeholder 3">
            <a:extLst>
              <a:ext uri="{FF2B5EF4-FFF2-40B4-BE49-F238E27FC236}">
                <a16:creationId xmlns:a16="http://schemas.microsoft.com/office/drawing/2014/main" id="{DBCC46D5-1AB8-8D49-7FA8-E635A2F936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73F612-0319-AF4A-4833-2E28BDA51D64}"/>
              </a:ext>
            </a:extLst>
          </p:cNvPr>
          <p:cNvSpPr>
            <a:spLocks noGrp="1"/>
          </p:cNvSpPr>
          <p:nvPr>
            <p:ph type="dt" sz="half" idx="10"/>
          </p:nvPr>
        </p:nvSpPr>
        <p:spPr/>
        <p:txBody>
          <a:bodyPr/>
          <a:lstStyle/>
          <a:p>
            <a:fld id="{849A9E67-D585-4244-B668-C799CC0593C7}" type="datetimeFigureOut">
              <a:rPr lang="en-US" smtClean="0"/>
              <a:t>2/27/2024</a:t>
            </a:fld>
            <a:endParaRPr lang="en-US"/>
          </a:p>
        </p:txBody>
      </p:sp>
      <p:sp>
        <p:nvSpPr>
          <p:cNvPr id="6" name="Footer Placeholder 5">
            <a:extLst>
              <a:ext uri="{FF2B5EF4-FFF2-40B4-BE49-F238E27FC236}">
                <a16:creationId xmlns:a16="http://schemas.microsoft.com/office/drawing/2014/main" id="{AE28FCEE-8E97-07DA-9D3D-FFF4CA7939B0}"/>
              </a:ext>
            </a:extLst>
          </p:cNvPr>
          <p:cNvSpPr>
            <a:spLocks noGrp="1"/>
          </p:cNvSpPr>
          <p:nvPr>
            <p:ph type="ftr" sz="quarter" idx="11"/>
          </p:nvPr>
        </p:nvSpPr>
        <p:spPr/>
        <p:txBody>
          <a:bodyPr/>
          <a:lstStyle/>
          <a:p>
            <a:endParaRPr lang="fa-IR"/>
          </a:p>
        </p:txBody>
      </p:sp>
      <p:sp>
        <p:nvSpPr>
          <p:cNvPr id="7" name="Slide Number Placeholder 6">
            <a:extLst>
              <a:ext uri="{FF2B5EF4-FFF2-40B4-BE49-F238E27FC236}">
                <a16:creationId xmlns:a16="http://schemas.microsoft.com/office/drawing/2014/main" id="{B351A931-BFE1-E245-9F99-FBFE0B737257}"/>
              </a:ext>
            </a:extLst>
          </p:cNvPr>
          <p:cNvSpPr>
            <a:spLocks noGrp="1"/>
          </p:cNvSpPr>
          <p:nvPr>
            <p:ph type="sldNum" sz="quarter" idx="12"/>
          </p:nvPr>
        </p:nvSpPr>
        <p:spPr/>
        <p:txBody>
          <a:bodyPr/>
          <a:lstStyle/>
          <a:p>
            <a:fld id="{E0F99E49-C172-453C-A765-DD9DD71D9787}" type="slidenum">
              <a:rPr lang="en-US" smtClean="0"/>
              <a:t>‹#›</a:t>
            </a:fld>
            <a:endParaRPr lang="en-US"/>
          </a:p>
        </p:txBody>
      </p:sp>
    </p:spTree>
    <p:extLst>
      <p:ext uri="{BB962C8B-B14F-4D97-AF65-F5344CB8AC3E}">
        <p14:creationId xmlns:p14="http://schemas.microsoft.com/office/powerpoint/2010/main" val="299854116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2368E1-F082-3D3E-85B6-D1073D5EEC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a-IR"/>
          </a:p>
        </p:txBody>
      </p:sp>
      <p:sp>
        <p:nvSpPr>
          <p:cNvPr id="3" name="Text Placeholder 2">
            <a:extLst>
              <a:ext uri="{FF2B5EF4-FFF2-40B4-BE49-F238E27FC236}">
                <a16:creationId xmlns:a16="http://schemas.microsoft.com/office/drawing/2014/main" id="{43674F24-50F3-4B5E-282F-91A5DDA8F9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4AD80D68-D495-9941-1DDA-3EAB753B507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9A9E67-D585-4244-B668-C799CC0593C7}" type="datetimeFigureOut">
              <a:rPr lang="en-US" smtClean="0"/>
              <a:t>2/27/2024</a:t>
            </a:fld>
            <a:endParaRPr lang="en-US"/>
          </a:p>
        </p:txBody>
      </p:sp>
      <p:sp>
        <p:nvSpPr>
          <p:cNvPr id="5" name="Footer Placeholder 4">
            <a:extLst>
              <a:ext uri="{FF2B5EF4-FFF2-40B4-BE49-F238E27FC236}">
                <a16:creationId xmlns:a16="http://schemas.microsoft.com/office/drawing/2014/main" id="{66813363-CA00-6B7D-FE8B-C5B51C77AA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75F72F8-3265-F622-3291-861FAEA463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F99E49-C172-453C-A765-DD9DD71D9787}" type="slidenum">
              <a:rPr lang="en-US" smtClean="0"/>
              <a:t>‹#›</a:t>
            </a:fld>
            <a:endParaRPr lang="en-US"/>
          </a:p>
        </p:txBody>
      </p:sp>
    </p:spTree>
    <p:extLst>
      <p:ext uri="{BB962C8B-B14F-4D97-AF65-F5344CB8AC3E}">
        <p14:creationId xmlns:p14="http://schemas.microsoft.com/office/powerpoint/2010/main" val="3879522566"/>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8" Type="http://schemas.openxmlformats.org/officeDocument/2006/relationships/slide" Target="slide3.xml"/><Relationship Id="rId3" Type="http://schemas.openxmlformats.org/officeDocument/2006/relationships/image" Target="../media/image10.png"/><Relationship Id="rId7" Type="http://schemas.openxmlformats.org/officeDocument/2006/relationships/slide" Target="slide7.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slide" Target="slide5.xml"/><Relationship Id="rId5" Type="http://schemas.openxmlformats.org/officeDocument/2006/relationships/image" Target="../media/image11.png"/><Relationship Id="rId4" Type="http://schemas.openxmlformats.org/officeDocument/2006/relationships/slide" Target="slide9.xml"/><Relationship Id="rId9" Type="http://schemas.openxmlformats.org/officeDocument/2006/relationships/slide" Target="slide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6" Type="http://schemas.microsoft.com/office/2007/relationships/diagramDrawing" Target="../diagrams/drawing10.xml"/><Relationship Id="rId21" Type="http://schemas.openxmlformats.org/officeDocument/2006/relationships/image" Target="../media/image15.jpg"/><Relationship Id="rId42" Type="http://schemas.openxmlformats.org/officeDocument/2006/relationships/diagramQuickStyle" Target="../diagrams/quickStyle13.xml"/><Relationship Id="rId47" Type="http://schemas.openxmlformats.org/officeDocument/2006/relationships/diagramLayout" Target="../diagrams/layout14.xml"/><Relationship Id="rId63" Type="http://schemas.openxmlformats.org/officeDocument/2006/relationships/image" Target="../media/image22.jpg"/><Relationship Id="rId68" Type="http://schemas.microsoft.com/office/2007/relationships/diagramDrawing" Target="../diagrams/drawing17.xml"/><Relationship Id="rId2" Type="http://schemas.openxmlformats.org/officeDocument/2006/relationships/image" Target="../media/image2.png"/><Relationship Id="rId16" Type="http://schemas.openxmlformats.org/officeDocument/2006/relationships/diagramData" Target="../diagrams/data9.xml"/><Relationship Id="rId29" Type="http://schemas.openxmlformats.org/officeDocument/2006/relationships/diagramLayout" Target="../diagrams/layout11.xml"/><Relationship Id="rId11" Type="http://schemas.openxmlformats.org/officeDocument/2006/relationships/diagramLayout" Target="../diagrams/layout8.xml"/><Relationship Id="rId24" Type="http://schemas.openxmlformats.org/officeDocument/2006/relationships/diagramQuickStyle" Target="../diagrams/quickStyle10.xml"/><Relationship Id="rId32" Type="http://schemas.microsoft.com/office/2007/relationships/diagramDrawing" Target="../diagrams/drawing11.xml"/><Relationship Id="rId37" Type="http://schemas.openxmlformats.org/officeDocument/2006/relationships/diagramColors" Target="../diagrams/colors12.xml"/><Relationship Id="rId40" Type="http://schemas.openxmlformats.org/officeDocument/2006/relationships/diagramData" Target="../diagrams/data13.xml"/><Relationship Id="rId45" Type="http://schemas.openxmlformats.org/officeDocument/2006/relationships/image" Target="../media/image19.jpg"/><Relationship Id="rId53" Type="http://schemas.openxmlformats.org/officeDocument/2006/relationships/diagramLayout" Target="../diagrams/layout15.xml"/><Relationship Id="rId58" Type="http://schemas.openxmlformats.org/officeDocument/2006/relationships/diagramData" Target="../diagrams/data16.xml"/><Relationship Id="rId66" Type="http://schemas.openxmlformats.org/officeDocument/2006/relationships/diagramQuickStyle" Target="../diagrams/quickStyle17.xml"/><Relationship Id="rId74" Type="http://schemas.microsoft.com/office/2007/relationships/diagramDrawing" Target="../diagrams/drawing18.xml"/><Relationship Id="rId5" Type="http://schemas.openxmlformats.org/officeDocument/2006/relationships/diagramQuickStyle" Target="../diagrams/quickStyle7.xml"/><Relationship Id="rId61" Type="http://schemas.openxmlformats.org/officeDocument/2006/relationships/diagramColors" Target="../diagrams/colors16.xml"/><Relationship Id="rId19" Type="http://schemas.openxmlformats.org/officeDocument/2006/relationships/diagramColors" Target="../diagrams/colors9.xml"/><Relationship Id="rId14" Type="http://schemas.microsoft.com/office/2007/relationships/diagramDrawing" Target="../diagrams/drawing8.xml"/><Relationship Id="rId22" Type="http://schemas.openxmlformats.org/officeDocument/2006/relationships/diagramData" Target="../diagrams/data10.xml"/><Relationship Id="rId27" Type="http://schemas.openxmlformats.org/officeDocument/2006/relationships/image" Target="../media/image16.jpg"/><Relationship Id="rId30" Type="http://schemas.openxmlformats.org/officeDocument/2006/relationships/diagramQuickStyle" Target="../diagrams/quickStyle11.xml"/><Relationship Id="rId35" Type="http://schemas.openxmlformats.org/officeDocument/2006/relationships/diagramLayout" Target="../diagrams/layout12.xml"/><Relationship Id="rId43" Type="http://schemas.openxmlformats.org/officeDocument/2006/relationships/diagramColors" Target="../diagrams/colors13.xml"/><Relationship Id="rId48" Type="http://schemas.openxmlformats.org/officeDocument/2006/relationships/diagramQuickStyle" Target="../diagrams/quickStyle14.xml"/><Relationship Id="rId56" Type="http://schemas.microsoft.com/office/2007/relationships/diagramDrawing" Target="../diagrams/drawing15.xml"/><Relationship Id="rId64" Type="http://schemas.openxmlformats.org/officeDocument/2006/relationships/diagramData" Target="../diagrams/data17.xml"/><Relationship Id="rId69" Type="http://schemas.openxmlformats.org/officeDocument/2006/relationships/image" Target="../media/image23.jpg"/><Relationship Id="rId8" Type="http://schemas.openxmlformats.org/officeDocument/2006/relationships/image" Target="../media/image12.jpg"/><Relationship Id="rId51" Type="http://schemas.openxmlformats.org/officeDocument/2006/relationships/image" Target="../media/image20.jpg"/><Relationship Id="rId72" Type="http://schemas.openxmlformats.org/officeDocument/2006/relationships/diagramQuickStyle" Target="../diagrams/quickStyle18.xml"/><Relationship Id="rId3" Type="http://schemas.openxmlformats.org/officeDocument/2006/relationships/diagramData" Target="../diagrams/data7.xml"/><Relationship Id="rId12" Type="http://schemas.openxmlformats.org/officeDocument/2006/relationships/diagramQuickStyle" Target="../diagrams/quickStyle8.xml"/><Relationship Id="rId17" Type="http://schemas.openxmlformats.org/officeDocument/2006/relationships/diagramLayout" Target="../diagrams/layout9.xml"/><Relationship Id="rId25" Type="http://schemas.openxmlformats.org/officeDocument/2006/relationships/diagramColors" Target="../diagrams/colors10.xml"/><Relationship Id="rId33" Type="http://schemas.openxmlformats.org/officeDocument/2006/relationships/image" Target="../media/image17.jpg"/><Relationship Id="rId38" Type="http://schemas.microsoft.com/office/2007/relationships/diagramDrawing" Target="../diagrams/drawing12.xml"/><Relationship Id="rId46" Type="http://schemas.openxmlformats.org/officeDocument/2006/relationships/diagramData" Target="../diagrams/data14.xml"/><Relationship Id="rId59" Type="http://schemas.openxmlformats.org/officeDocument/2006/relationships/diagramLayout" Target="../diagrams/layout16.xml"/><Relationship Id="rId67" Type="http://schemas.openxmlformats.org/officeDocument/2006/relationships/diagramColors" Target="../diagrams/colors17.xml"/><Relationship Id="rId20" Type="http://schemas.microsoft.com/office/2007/relationships/diagramDrawing" Target="../diagrams/drawing9.xml"/><Relationship Id="rId41" Type="http://schemas.openxmlformats.org/officeDocument/2006/relationships/diagramLayout" Target="../diagrams/layout13.xml"/><Relationship Id="rId54" Type="http://schemas.openxmlformats.org/officeDocument/2006/relationships/diagramQuickStyle" Target="../diagrams/quickStyle15.xml"/><Relationship Id="rId62" Type="http://schemas.microsoft.com/office/2007/relationships/diagramDrawing" Target="../diagrams/drawing16.xml"/><Relationship Id="rId70" Type="http://schemas.openxmlformats.org/officeDocument/2006/relationships/diagramData" Target="../diagrams/data18.xml"/><Relationship Id="rId1" Type="http://schemas.openxmlformats.org/officeDocument/2006/relationships/slideLayout" Target="../slideLayouts/slideLayout7.xml"/><Relationship Id="rId6" Type="http://schemas.openxmlformats.org/officeDocument/2006/relationships/diagramColors" Target="../diagrams/colors7.xml"/><Relationship Id="rId15" Type="http://schemas.openxmlformats.org/officeDocument/2006/relationships/image" Target="../media/image14.jpg"/><Relationship Id="rId23" Type="http://schemas.openxmlformats.org/officeDocument/2006/relationships/diagramLayout" Target="../diagrams/layout10.xml"/><Relationship Id="rId28" Type="http://schemas.openxmlformats.org/officeDocument/2006/relationships/diagramData" Target="../diagrams/data11.xml"/><Relationship Id="rId36" Type="http://schemas.openxmlformats.org/officeDocument/2006/relationships/diagramQuickStyle" Target="../diagrams/quickStyle12.xml"/><Relationship Id="rId49" Type="http://schemas.openxmlformats.org/officeDocument/2006/relationships/diagramColors" Target="../diagrams/colors14.xml"/><Relationship Id="rId57" Type="http://schemas.openxmlformats.org/officeDocument/2006/relationships/image" Target="../media/image21.jpg"/><Relationship Id="rId10" Type="http://schemas.openxmlformats.org/officeDocument/2006/relationships/diagramData" Target="../diagrams/data8.xml"/><Relationship Id="rId31" Type="http://schemas.openxmlformats.org/officeDocument/2006/relationships/diagramColors" Target="../diagrams/colors11.xml"/><Relationship Id="rId44" Type="http://schemas.microsoft.com/office/2007/relationships/diagramDrawing" Target="../diagrams/drawing13.xml"/><Relationship Id="rId52" Type="http://schemas.openxmlformats.org/officeDocument/2006/relationships/diagramData" Target="../diagrams/data15.xml"/><Relationship Id="rId60" Type="http://schemas.openxmlformats.org/officeDocument/2006/relationships/diagramQuickStyle" Target="../diagrams/quickStyle16.xml"/><Relationship Id="rId65" Type="http://schemas.openxmlformats.org/officeDocument/2006/relationships/diagramLayout" Target="../diagrams/layout17.xml"/><Relationship Id="rId73" Type="http://schemas.openxmlformats.org/officeDocument/2006/relationships/diagramColors" Target="../diagrams/colors18.xml"/><Relationship Id="rId4" Type="http://schemas.openxmlformats.org/officeDocument/2006/relationships/diagramLayout" Target="../diagrams/layout7.xml"/><Relationship Id="rId9" Type="http://schemas.openxmlformats.org/officeDocument/2006/relationships/image" Target="../media/image13.jpg"/><Relationship Id="rId13" Type="http://schemas.openxmlformats.org/officeDocument/2006/relationships/diagramColors" Target="../diagrams/colors8.xml"/><Relationship Id="rId18" Type="http://schemas.openxmlformats.org/officeDocument/2006/relationships/diagramQuickStyle" Target="../diagrams/quickStyle9.xml"/><Relationship Id="rId39" Type="http://schemas.openxmlformats.org/officeDocument/2006/relationships/image" Target="../media/image18.jpg"/><Relationship Id="rId34" Type="http://schemas.openxmlformats.org/officeDocument/2006/relationships/diagramData" Target="../diagrams/data12.xml"/><Relationship Id="rId50" Type="http://schemas.microsoft.com/office/2007/relationships/diagramDrawing" Target="../diagrams/drawing14.xml"/><Relationship Id="rId55" Type="http://schemas.openxmlformats.org/officeDocument/2006/relationships/diagramColors" Target="../diagrams/colors15.xml"/><Relationship Id="rId7" Type="http://schemas.microsoft.com/office/2007/relationships/diagramDrawing" Target="../diagrams/drawing7.xml"/><Relationship Id="rId71" Type="http://schemas.openxmlformats.org/officeDocument/2006/relationships/diagramLayout" Target="../diagrams/layout18.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13" Type="http://schemas.microsoft.com/office/2007/relationships/diagramDrawing" Target="../diagrams/drawing2.xml"/><Relationship Id="rId18" Type="http://schemas.microsoft.com/office/2007/relationships/diagramDrawing" Target="../diagrams/drawing3.xml"/><Relationship Id="rId26" Type="http://schemas.openxmlformats.org/officeDocument/2006/relationships/diagramData" Target="../diagrams/data4.xml"/><Relationship Id="rId3" Type="http://schemas.openxmlformats.org/officeDocument/2006/relationships/diagramData" Target="../diagrams/data1.xml"/><Relationship Id="rId21" Type="http://schemas.openxmlformats.org/officeDocument/2006/relationships/slide" Target="slide5.xml"/><Relationship Id="rId7" Type="http://schemas.microsoft.com/office/2007/relationships/diagramDrawing" Target="../diagrams/drawing1.xml"/><Relationship Id="rId12" Type="http://schemas.openxmlformats.org/officeDocument/2006/relationships/diagramColors" Target="../diagrams/colors2.xml"/><Relationship Id="rId17" Type="http://schemas.openxmlformats.org/officeDocument/2006/relationships/diagramColors" Target="../diagrams/colors3.xml"/><Relationship Id="rId25" Type="http://schemas.openxmlformats.org/officeDocument/2006/relationships/slide" Target="slide2.xml"/><Relationship Id="rId2" Type="http://schemas.openxmlformats.org/officeDocument/2006/relationships/notesSlide" Target="../notesSlides/notesSlide1.xml"/><Relationship Id="rId16" Type="http://schemas.openxmlformats.org/officeDocument/2006/relationships/diagramQuickStyle" Target="../diagrams/quickStyle3.xml"/><Relationship Id="rId20" Type="http://schemas.openxmlformats.org/officeDocument/2006/relationships/image" Target="../media/image3.png"/><Relationship Id="rId29" Type="http://schemas.openxmlformats.org/officeDocument/2006/relationships/diagramColors" Target="../diagrams/colors4.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QuickStyle" Target="../diagrams/quickStyle2.xml"/><Relationship Id="rId24" Type="http://schemas.openxmlformats.org/officeDocument/2006/relationships/slide" Target="slide3.xml"/><Relationship Id="rId5" Type="http://schemas.openxmlformats.org/officeDocument/2006/relationships/diagramQuickStyle" Target="../diagrams/quickStyle1.xml"/><Relationship Id="rId15" Type="http://schemas.openxmlformats.org/officeDocument/2006/relationships/diagramLayout" Target="../diagrams/layout3.xml"/><Relationship Id="rId23" Type="http://schemas.openxmlformats.org/officeDocument/2006/relationships/slide" Target="slide9.xml"/><Relationship Id="rId28" Type="http://schemas.openxmlformats.org/officeDocument/2006/relationships/diagramQuickStyle" Target="../diagrams/quickStyle4.xml"/><Relationship Id="rId10" Type="http://schemas.openxmlformats.org/officeDocument/2006/relationships/diagramLayout" Target="../diagrams/layout2.xml"/><Relationship Id="rId19" Type="http://schemas.microsoft.com/office/2017/06/relationships/model3d" Target="../media/model3d1.glb"/><Relationship Id="rId4" Type="http://schemas.openxmlformats.org/officeDocument/2006/relationships/diagramLayout" Target="../diagrams/layout1.xml"/><Relationship Id="rId9" Type="http://schemas.openxmlformats.org/officeDocument/2006/relationships/diagramData" Target="../diagrams/data2.xml"/><Relationship Id="rId14" Type="http://schemas.openxmlformats.org/officeDocument/2006/relationships/diagramData" Target="../diagrams/data3.xml"/><Relationship Id="rId22" Type="http://schemas.openxmlformats.org/officeDocument/2006/relationships/slide" Target="slide7.xml"/><Relationship Id="rId27" Type="http://schemas.openxmlformats.org/officeDocument/2006/relationships/diagramLayout" Target="../diagrams/layout4.xml"/><Relationship Id="rId30" Type="http://schemas.microsoft.com/office/2007/relationships/diagramDrawing" Target="../diagrams/drawing4.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5.jpeg"/><Relationship Id="rId13" Type="http://schemas.openxmlformats.org/officeDocument/2006/relationships/slide" Target="slide2.xml"/><Relationship Id="rId3" Type="http://schemas.openxmlformats.org/officeDocument/2006/relationships/diagramData" Target="../diagrams/data5.xml"/><Relationship Id="rId7" Type="http://schemas.microsoft.com/office/2007/relationships/diagramDrawing" Target="../diagrams/drawing5.xml"/><Relationship Id="rId12" Type="http://schemas.openxmlformats.org/officeDocument/2006/relationships/slide" Target="slide9.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diagramColors" Target="../diagrams/colors5.xml"/><Relationship Id="rId11" Type="http://schemas.openxmlformats.org/officeDocument/2006/relationships/slide" Target="slide7.xml"/><Relationship Id="rId5" Type="http://schemas.openxmlformats.org/officeDocument/2006/relationships/diagramQuickStyle" Target="../diagrams/quickStyle5.xml"/><Relationship Id="rId10" Type="http://schemas.openxmlformats.org/officeDocument/2006/relationships/slide" Target="slide5.xml"/><Relationship Id="rId4" Type="http://schemas.openxmlformats.org/officeDocument/2006/relationships/diagramLayout" Target="../diagrams/layout5.xml"/><Relationship Id="rId9" Type="http://schemas.openxmlformats.org/officeDocument/2006/relationships/slide" Target="slide3.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diagramData" Target="../diagrams/data6.xml"/><Relationship Id="rId7" Type="http://schemas.microsoft.com/office/2007/relationships/diagramDrawing" Target="../diagrams/drawing6.xml"/><Relationship Id="rId12" Type="http://schemas.openxmlformats.org/officeDocument/2006/relationships/slide" Target="slide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6.xml"/><Relationship Id="rId11" Type="http://schemas.openxmlformats.org/officeDocument/2006/relationships/slide" Target="slide3.xml"/><Relationship Id="rId5" Type="http://schemas.openxmlformats.org/officeDocument/2006/relationships/diagramQuickStyle" Target="../diagrams/quickStyle6.xml"/><Relationship Id="rId10" Type="http://schemas.openxmlformats.org/officeDocument/2006/relationships/slide" Target="slide9.xml"/><Relationship Id="rId4" Type="http://schemas.openxmlformats.org/officeDocument/2006/relationships/diagramLayout" Target="../diagrams/layout6.xml"/><Relationship Id="rId9" Type="http://schemas.openxmlformats.org/officeDocument/2006/relationships/slide" Target="slide7.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image" Target="../media/image8.png"/><Relationship Id="rId7" Type="http://schemas.openxmlformats.org/officeDocument/2006/relationships/slide" Target="slide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slide" Target="slide9.xml"/><Relationship Id="rId5" Type="http://schemas.openxmlformats.org/officeDocument/2006/relationships/slide" Target="slide7.xml"/><Relationship Id="rId4" Type="http://schemas.openxmlformats.org/officeDocument/2006/relationships/slide" Target="slide5.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 y="0"/>
            <a:ext cx="12191999" cy="6858000"/>
          </a:xfrm>
        </p:spPr>
      </p:pic>
      <p:sp>
        <p:nvSpPr>
          <p:cNvPr id="8" name="TextBox 7"/>
          <p:cNvSpPr txBox="1"/>
          <p:nvPr/>
        </p:nvSpPr>
        <p:spPr>
          <a:xfrm>
            <a:off x="3264935" y="4296229"/>
            <a:ext cx="6369051" cy="646331"/>
          </a:xfrm>
          <a:prstGeom prst="rect">
            <a:avLst/>
          </a:prstGeom>
          <a:noFill/>
        </p:spPr>
        <p:txBody>
          <a:bodyPr wrap="none" rtlCol="0">
            <a:spAutoFit/>
          </a:bodyPr>
          <a:lstStyle/>
          <a:p>
            <a:r>
              <a:rPr lang="fa-IR" sz="3600" b="1" dirty="0">
                <a:solidFill>
                  <a:srgbClr val="FF0000"/>
                </a:solidFill>
                <a:effectLst>
                  <a:outerShdw blurRad="38100" dist="38100" dir="2700000" algn="tl">
                    <a:srgbClr val="000000">
                      <a:alpha val="43137"/>
                    </a:srgbClr>
                  </a:outerShdw>
                </a:effectLst>
              </a:rPr>
              <a:t>طراحان:فرزاد زارعی و امیرمحمد قربانی</a:t>
            </a:r>
            <a:endParaRPr lang="en-US" sz="3600" b="1" dirty="0">
              <a:solidFill>
                <a:srgbClr val="FF0000"/>
              </a:solidFill>
              <a:effectLst>
                <a:outerShdw blurRad="38100" dist="38100" dir="2700000" algn="tl">
                  <a:srgbClr val="000000">
                    <a:alpha val="43137"/>
                  </a:srgbClr>
                </a:outerShdw>
              </a:effectLst>
            </a:endParaRPr>
          </a:p>
        </p:txBody>
      </p:sp>
      <p:sp>
        <p:nvSpPr>
          <p:cNvPr id="9" name="TextBox 8"/>
          <p:cNvSpPr txBox="1"/>
          <p:nvPr/>
        </p:nvSpPr>
        <p:spPr>
          <a:xfrm>
            <a:off x="4034971" y="1965290"/>
            <a:ext cx="3781805" cy="830997"/>
          </a:xfrm>
          <a:prstGeom prst="rect">
            <a:avLst/>
          </a:prstGeom>
          <a:noFill/>
        </p:spPr>
        <p:txBody>
          <a:bodyPr wrap="none" rtlCol="0">
            <a:spAutoFit/>
          </a:bodyPr>
          <a:lstStyle/>
          <a:p>
            <a:r>
              <a:rPr lang="fa-IR" sz="4800" b="1" dirty="0">
                <a:solidFill>
                  <a:srgbClr val="FF0000"/>
                </a:solidFill>
                <a:effectLst>
                  <a:outerShdw blurRad="38100" dist="38100" dir="2700000" algn="tl">
                    <a:srgbClr val="000000">
                      <a:alpha val="43137"/>
                    </a:srgbClr>
                  </a:outerShdw>
                </a:effectLst>
              </a:rPr>
              <a:t>موضوع:پرینتر ها</a:t>
            </a:r>
            <a:endParaRPr lang="en-US" sz="4800" b="1" dirty="0">
              <a:solidFill>
                <a:srgbClr val="FF0000"/>
              </a:solidFill>
              <a:effectLst>
                <a:outerShdw blurRad="38100" dist="38100" dir="2700000" algn="tl">
                  <a:srgbClr val="000000">
                    <a:alpha val="43137"/>
                  </a:srgbClr>
                </a:outerShdw>
              </a:effectLst>
            </a:endParaRPr>
          </a:p>
        </p:txBody>
      </p:sp>
      <p:sp>
        <p:nvSpPr>
          <p:cNvPr id="2" name="TextBox 1">
            <a:extLst>
              <a:ext uri="{FF2B5EF4-FFF2-40B4-BE49-F238E27FC236}">
                <a16:creationId xmlns:a16="http://schemas.microsoft.com/office/drawing/2014/main" id="{843CCC37-002D-B8DD-437F-04A5F5D30A15}"/>
              </a:ext>
            </a:extLst>
          </p:cNvPr>
          <p:cNvSpPr txBox="1"/>
          <p:nvPr/>
        </p:nvSpPr>
        <p:spPr>
          <a:xfrm>
            <a:off x="1793379" y="465348"/>
            <a:ext cx="8605241" cy="1107996"/>
          </a:xfrm>
          <a:prstGeom prst="rect">
            <a:avLst/>
          </a:prstGeom>
          <a:noFill/>
        </p:spPr>
        <p:txBody>
          <a:bodyPr wrap="none" rtlCol="1">
            <a:spAutoFit/>
          </a:bodyPr>
          <a:lstStyle/>
          <a:p>
            <a:r>
              <a:rPr lang="fa-IR" sz="6600" dirty="0">
                <a:solidFill>
                  <a:srgbClr val="FF0000"/>
                </a:solidFill>
                <a:latin typeface="Cascadia Code SemiBold" panose="020B0609020000020004" pitchFamily="49" charset="0"/>
                <a:ea typeface="Cascadia Code SemiBold" panose="020B0609020000020004" pitchFamily="49" charset="0"/>
                <a:cs typeface="Cascadia Code SemiBold" panose="020B0609020000020004" pitchFamily="49" charset="0"/>
              </a:rPr>
              <a:t>به نام خداوند یکتا</a:t>
            </a:r>
          </a:p>
        </p:txBody>
      </p:sp>
    </p:spTree>
    <p:custDataLst>
      <p:tags r:id="rId1"/>
    </p:custDataLst>
    <p:extLst>
      <p:ext uri="{BB962C8B-B14F-4D97-AF65-F5344CB8AC3E}">
        <p14:creationId xmlns:p14="http://schemas.microsoft.com/office/powerpoint/2010/main" val="3103728687"/>
      </p:ext>
    </p:extLst>
  </p:cSld>
  <p:clrMapOvr>
    <a:masterClrMapping/>
  </p:clrMapOvr>
  <mc:AlternateContent xmlns:mc="http://schemas.openxmlformats.org/markup-compatibility/2006" xmlns:p14="http://schemas.microsoft.com/office/powerpoint/2010/main">
    <mc:Choice Requires="p14">
      <p:transition spd="slow" p14:dur="800" advTm="2134">
        <p14:flythrough/>
      </p:transition>
    </mc:Choice>
    <mc:Fallback xmlns="">
      <p:transition spd="slow" advTm="2134">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04167E-6 1.11111E-6 L 0.01966 0.22685 " pathEditMode="relative" rAng="0" ptsTypes="AA">
                                      <p:cBhvr>
                                        <p:cTn id="6" dur="2000" fill="hold"/>
                                        <p:tgtEl>
                                          <p:spTgt spid="9"/>
                                        </p:tgtEl>
                                        <p:attrNameLst>
                                          <p:attrName>ppt_x</p:attrName>
                                          <p:attrName>ppt_y</p:attrName>
                                        </p:attrNameLst>
                                      </p:cBhvr>
                                      <p:rCtr x="977" y="11343"/>
                                    </p:animMotion>
                                  </p:childTnLst>
                                </p:cTn>
                              </p:par>
                            </p:childTnLst>
                          </p:cTn>
                        </p:par>
                      </p:childTnLst>
                    </p:cTn>
                  </p:par>
                  <p:par>
                    <p:cTn id="7" fill="hold">
                      <p:stCondLst>
                        <p:cond delay="indefinite"/>
                      </p:stCondLst>
                      <p:childTnLst>
                        <p:par>
                          <p:cTn id="8" fill="hold">
                            <p:stCondLst>
                              <p:cond delay="0"/>
                            </p:stCondLst>
                            <p:childTnLst>
                              <p:par>
                                <p:cTn id="9" presetID="31" presetClass="entr" presetSubtype="0" fill="hold"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p:cTn id="11" dur="1000" fill="hold"/>
                                        <p:tgtEl>
                                          <p:spTgt spid="8">
                                            <p:txEl>
                                              <p:pRg st="0" end="0"/>
                                            </p:txEl>
                                          </p:spTgt>
                                        </p:tgtEl>
                                        <p:attrNameLst>
                                          <p:attrName>ppt_w</p:attrName>
                                        </p:attrNameLst>
                                      </p:cBhvr>
                                      <p:tavLst>
                                        <p:tav tm="0">
                                          <p:val>
                                            <p:fltVal val="0"/>
                                          </p:val>
                                        </p:tav>
                                        <p:tav tm="100000">
                                          <p:val>
                                            <p:strVal val="#ppt_w"/>
                                          </p:val>
                                        </p:tav>
                                      </p:tavLst>
                                    </p:anim>
                                    <p:anim calcmode="lin" valueType="num">
                                      <p:cBhvr>
                                        <p:cTn id="12" dur="1000" fill="hold"/>
                                        <p:tgtEl>
                                          <p:spTgt spid="8">
                                            <p:txEl>
                                              <p:pRg st="0" end="0"/>
                                            </p:txEl>
                                          </p:spTgt>
                                        </p:tgtEl>
                                        <p:attrNameLst>
                                          <p:attrName>ppt_h</p:attrName>
                                        </p:attrNameLst>
                                      </p:cBhvr>
                                      <p:tavLst>
                                        <p:tav tm="0">
                                          <p:val>
                                            <p:fltVal val="0"/>
                                          </p:val>
                                        </p:tav>
                                        <p:tav tm="100000">
                                          <p:val>
                                            <p:strVal val="#ppt_h"/>
                                          </p:val>
                                        </p:tav>
                                      </p:tavLst>
                                    </p:anim>
                                    <p:anim calcmode="lin" valueType="num">
                                      <p:cBhvr>
                                        <p:cTn id="13" dur="1000" fill="hold"/>
                                        <p:tgtEl>
                                          <p:spTgt spid="8">
                                            <p:txEl>
                                              <p:pRg st="0" end="0"/>
                                            </p:txEl>
                                          </p:spTgt>
                                        </p:tgtEl>
                                        <p:attrNameLst>
                                          <p:attrName>style.rotation</p:attrName>
                                        </p:attrNameLst>
                                      </p:cBhvr>
                                      <p:tavLst>
                                        <p:tav tm="0">
                                          <p:val>
                                            <p:fltVal val="90"/>
                                          </p:val>
                                        </p:tav>
                                        <p:tav tm="100000">
                                          <p:val>
                                            <p:fltVal val="0"/>
                                          </p:val>
                                        </p:tav>
                                      </p:tavLst>
                                    </p:anim>
                                    <p:animEffect transition="in" filter="fade">
                                      <p:cBhvr>
                                        <p:cTn id="14" dur="1000"/>
                                        <p:tgtEl>
                                          <p:spTgt spid="8">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nodeType="click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animEffect transition="in" filter="randombar(horizontal)">
                                      <p:cBhvr>
                                        <p:cTn id="19" dur="500"/>
                                        <p:tgtEl>
                                          <p:spTgt spid="9">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path" presetSubtype="0" accel="50000" decel="50000" fill="hold" nodeType="clickEffect">
                                  <p:stCondLst>
                                    <p:cond delay="0"/>
                                  </p:stCondLst>
                                  <p:childTnLst>
                                    <p:animMotion origin="layout" path="M 8.33333E-7 3.33333E-6 L 8.33333E-7 0.25 " pathEditMode="relative" rAng="0" ptsTypes="AA">
                                      <p:cBhvr>
                                        <p:cTn id="23" dur="2000" fill="hold"/>
                                        <p:tgtEl>
                                          <p:spTgt spid="8">
                                            <p:txEl>
                                              <p:pRg st="0" end="0"/>
                                            </p:txEl>
                                          </p:spTgt>
                                        </p:tgtEl>
                                        <p:attrNameLst>
                                          <p:attrName>ppt_x</p:attrName>
                                          <p:attrName>ppt_y</p:attrName>
                                        </p:attrNameLst>
                                      </p:cBhvr>
                                      <p:rCtr x="0" y="12500"/>
                                    </p:animMotion>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decel="50000" fill="hold" nodeType="clickEffect">
                                  <p:stCondLst>
                                    <p:cond delay="0"/>
                                  </p:stCondLst>
                                  <p:childTnLst>
                                    <p:animMotion origin="layout" path="M 3.75E-6 2.22222E-6 L 3.75E-6 0.25 " pathEditMode="relative" rAng="0" ptsTypes="AA">
                                      <p:cBhvr>
                                        <p:cTn id="27" dur="2000" fill="hold"/>
                                        <p:tgtEl>
                                          <p:spTgt spid="9">
                                            <p:txEl>
                                              <p:pRg st="0" end="0"/>
                                            </p:txEl>
                                          </p:spTgt>
                                        </p:tgtEl>
                                        <p:attrNameLst>
                                          <p:attrName>ppt_x</p:attrName>
                                          <p:attrName>ppt_y</p:attrName>
                                        </p:attrNameLst>
                                      </p:cBhvr>
                                      <p:rCtr x="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46D417-39E2-3BEC-501C-938ABAFB49BD}"/>
              </a:ext>
            </a:extLst>
          </p:cNvPr>
          <p:cNvPicPr>
            <a:picLocks noChangeAspect="1"/>
          </p:cNvPicPr>
          <p:nvPr/>
        </p:nvPicPr>
        <p:blipFill>
          <a:blip r:embed="rId2"/>
          <a:stretch>
            <a:fillRect/>
          </a:stretch>
        </p:blipFill>
        <p:spPr>
          <a:xfrm>
            <a:off x="0" y="-133785"/>
            <a:ext cx="12192000" cy="7277967"/>
          </a:xfrm>
          <a:prstGeom prst="rect">
            <a:avLst/>
          </a:prstGeom>
        </p:spPr>
      </p:pic>
      <p:pic>
        <p:nvPicPr>
          <p:cNvPr id="8" name="Picture 7">
            <a:extLst>
              <a:ext uri="{FF2B5EF4-FFF2-40B4-BE49-F238E27FC236}">
                <a16:creationId xmlns:a16="http://schemas.microsoft.com/office/drawing/2014/main" id="{64F19103-D3B4-CE11-6309-2017B296515F}"/>
              </a:ext>
            </a:extLst>
          </p:cNvPr>
          <p:cNvPicPr>
            <a:picLocks noChangeAspect="1"/>
          </p:cNvPicPr>
          <p:nvPr/>
        </p:nvPicPr>
        <p:blipFill>
          <a:blip r:embed="rId3"/>
          <a:stretch>
            <a:fillRect/>
          </a:stretch>
        </p:blipFill>
        <p:spPr>
          <a:xfrm>
            <a:off x="5398746" y="1472690"/>
            <a:ext cx="5811354" cy="4886208"/>
          </a:xfrm>
          <a:prstGeom prst="rect">
            <a:avLst/>
          </a:prstGeom>
        </p:spPr>
      </p:pic>
      <p:pic>
        <p:nvPicPr>
          <p:cNvPr id="9" name="Picture 8">
            <a:hlinkClick r:id="rId4" action="ppaction://hlinksldjump"/>
            <a:extLst>
              <a:ext uri="{FF2B5EF4-FFF2-40B4-BE49-F238E27FC236}">
                <a16:creationId xmlns:a16="http://schemas.microsoft.com/office/drawing/2014/main" id="{C13495DE-51A0-7367-CDE6-3C81CCB0E7A6}"/>
              </a:ext>
            </a:extLst>
          </p:cNvPr>
          <p:cNvPicPr>
            <a:picLocks noChangeAspect="1"/>
          </p:cNvPicPr>
          <p:nvPr/>
        </p:nvPicPr>
        <p:blipFill>
          <a:blip r:embed="rId5"/>
          <a:stretch>
            <a:fillRect/>
          </a:stretch>
        </p:blipFill>
        <p:spPr>
          <a:xfrm>
            <a:off x="821028" y="-133785"/>
            <a:ext cx="2664183" cy="1286367"/>
          </a:xfrm>
          <a:prstGeom prst="rect">
            <a:avLst/>
          </a:prstGeom>
        </p:spPr>
      </p:pic>
      <p:grpSp>
        <p:nvGrpSpPr>
          <p:cNvPr id="13" name="Group 12">
            <a:extLst>
              <a:ext uri="{FF2B5EF4-FFF2-40B4-BE49-F238E27FC236}">
                <a16:creationId xmlns:a16="http://schemas.microsoft.com/office/drawing/2014/main" id="{C140BCA2-2C1A-7371-2AB5-097895F1AC9A}"/>
              </a:ext>
            </a:extLst>
          </p:cNvPr>
          <p:cNvGrpSpPr/>
          <p:nvPr/>
        </p:nvGrpSpPr>
        <p:grpSpPr>
          <a:xfrm>
            <a:off x="248782" y="2167918"/>
            <a:ext cx="3049054" cy="3089886"/>
            <a:chOff x="5073271" y="2366963"/>
            <a:chExt cx="1994278" cy="2005011"/>
          </a:xfrm>
        </p:grpSpPr>
        <p:grpSp>
          <p:nvGrpSpPr>
            <p:cNvPr id="14" name="Group 13">
              <a:extLst>
                <a:ext uri="{FF2B5EF4-FFF2-40B4-BE49-F238E27FC236}">
                  <a16:creationId xmlns:a16="http://schemas.microsoft.com/office/drawing/2014/main" id="{2646AC31-458D-519B-63AC-55D9AE3B848A}"/>
                </a:ext>
              </a:extLst>
            </p:cNvPr>
            <p:cNvGrpSpPr/>
            <p:nvPr/>
          </p:nvGrpSpPr>
          <p:grpSpPr>
            <a:xfrm>
              <a:off x="5073271" y="2366963"/>
              <a:ext cx="1994278" cy="2005011"/>
              <a:chOff x="5054221" y="2366963"/>
              <a:chExt cx="1994278" cy="2005011"/>
            </a:xfrm>
          </p:grpSpPr>
          <p:sp>
            <p:nvSpPr>
              <p:cNvPr id="17" name="Donut 29">
                <a:extLst>
                  <a:ext uri="{FF2B5EF4-FFF2-40B4-BE49-F238E27FC236}">
                    <a16:creationId xmlns:a16="http://schemas.microsoft.com/office/drawing/2014/main" id="{6534408D-660D-B7DC-3F7A-8B79FDEBC205}"/>
                  </a:ext>
                </a:extLst>
              </p:cNvPr>
              <p:cNvSpPr/>
              <p:nvPr/>
            </p:nvSpPr>
            <p:spPr>
              <a:xfrm>
                <a:off x="5128812" y="2533649"/>
                <a:ext cx="1819275" cy="1790700"/>
              </a:xfrm>
              <a:prstGeom prst="donu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lowchart: Connector 17">
                <a:hlinkClick r:id="rId6" action="ppaction://hlinksldjump"/>
                <a:extLst>
                  <a:ext uri="{FF2B5EF4-FFF2-40B4-BE49-F238E27FC236}">
                    <a16:creationId xmlns:a16="http://schemas.microsoft.com/office/drawing/2014/main" id="{E8DF74FF-4897-9CC0-3086-D10EA45BA3E3}"/>
                  </a:ext>
                </a:extLst>
              </p:cNvPr>
              <p:cNvSpPr/>
              <p:nvPr/>
            </p:nvSpPr>
            <p:spPr>
              <a:xfrm>
                <a:off x="5744278" y="374332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2000" dirty="0"/>
                  <a:t>جدید ترین</a:t>
                </a:r>
                <a:endParaRPr lang="en-US" sz="2000" dirty="0"/>
              </a:p>
            </p:txBody>
          </p:sp>
          <p:sp>
            <p:nvSpPr>
              <p:cNvPr id="19" name="Flowchart: Connector 18">
                <a:hlinkClick r:id="rId7" action="ppaction://hlinksldjump"/>
                <a:extLst>
                  <a:ext uri="{FF2B5EF4-FFF2-40B4-BE49-F238E27FC236}">
                    <a16:creationId xmlns:a16="http://schemas.microsoft.com/office/drawing/2014/main" id="{49D41950-552B-137E-9318-41F63485AF4E}"/>
                  </a:ext>
                </a:extLst>
              </p:cNvPr>
              <p:cNvSpPr/>
              <p:nvPr/>
            </p:nvSpPr>
            <p:spPr>
              <a:xfrm>
                <a:off x="5054221" y="311467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solidFill>
                      <a:schemeClr val="bg1"/>
                    </a:solidFill>
                  </a:rPr>
                  <a:t>بزرگ ترین</a:t>
                </a:r>
                <a:endParaRPr lang="en-US" sz="1600" dirty="0">
                  <a:solidFill>
                    <a:schemeClr val="bg1"/>
                  </a:solidFill>
                </a:endParaRPr>
              </a:p>
            </p:txBody>
          </p:sp>
          <p:sp>
            <p:nvSpPr>
              <p:cNvPr id="20" name="Flowchart: Connector 19">
                <a:hlinkClick r:id="rId4" action="ppaction://hlinksldjump"/>
                <a:extLst>
                  <a:ext uri="{FF2B5EF4-FFF2-40B4-BE49-F238E27FC236}">
                    <a16:creationId xmlns:a16="http://schemas.microsoft.com/office/drawing/2014/main" id="{7C199E7E-5BE0-8910-A69A-E46233F8A60B}"/>
                  </a:ext>
                </a:extLst>
              </p:cNvPr>
              <p:cNvSpPr/>
              <p:nvPr/>
            </p:nvSpPr>
            <p:spPr>
              <a:xfrm>
                <a:off x="5719361" y="2366963"/>
                <a:ext cx="638176" cy="628650"/>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400" dirty="0">
                    <a:solidFill>
                      <a:schemeClr val="tx1"/>
                    </a:solidFill>
                  </a:rPr>
                  <a:t>کوچک ترین</a:t>
                </a:r>
                <a:endParaRPr lang="en-US" sz="1400" dirty="0">
                  <a:solidFill>
                    <a:schemeClr val="tx1"/>
                  </a:solidFill>
                </a:endParaRPr>
              </a:p>
            </p:txBody>
          </p:sp>
          <p:sp>
            <p:nvSpPr>
              <p:cNvPr id="21" name="Flowchart: Connector 20">
                <a:hlinkClick r:id="rId8" action="ppaction://hlinksldjump"/>
                <a:extLst>
                  <a:ext uri="{FF2B5EF4-FFF2-40B4-BE49-F238E27FC236}">
                    <a16:creationId xmlns:a16="http://schemas.microsoft.com/office/drawing/2014/main" id="{E1900B49-5D23-5760-E88E-2810561DE9BD}"/>
                  </a:ext>
                </a:extLst>
              </p:cNvPr>
              <p:cNvSpPr/>
              <p:nvPr/>
            </p:nvSpPr>
            <p:spPr>
              <a:xfrm>
                <a:off x="6410323" y="311467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t>قدیمی ترین</a:t>
                </a:r>
                <a:endParaRPr lang="en-US" sz="1600" dirty="0"/>
              </a:p>
            </p:txBody>
          </p:sp>
        </p:grpSp>
        <p:sp>
          <p:nvSpPr>
            <p:cNvPr id="16" name="Flowchart: Connector 15">
              <a:hlinkClick r:id="rId9" action="ppaction://hlinksldjump"/>
              <a:extLst>
                <a:ext uri="{FF2B5EF4-FFF2-40B4-BE49-F238E27FC236}">
                  <a16:creationId xmlns:a16="http://schemas.microsoft.com/office/drawing/2014/main" id="{8D0C3EC8-8A84-5300-B259-FFFC729715B0}"/>
                </a:ext>
              </a:extLst>
            </p:cNvPr>
            <p:cNvSpPr/>
            <p:nvPr/>
          </p:nvSpPr>
          <p:spPr>
            <a:xfrm>
              <a:off x="5772360" y="3124200"/>
              <a:ext cx="556601" cy="567929"/>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solidFill>
                    <a:schemeClr val="tx1"/>
                  </a:solidFill>
                </a:rPr>
                <a:t>صفحه اصلی</a:t>
              </a:r>
              <a:endParaRPr lang="en-US" sz="1600" dirty="0">
                <a:solidFill>
                  <a:schemeClr val="tx1"/>
                </a:solidFill>
              </a:endParaRPr>
            </a:p>
          </p:txBody>
        </p:sp>
      </p:grpSp>
      <p:sp>
        <p:nvSpPr>
          <p:cNvPr id="2" name="TextBox 1">
            <a:extLst>
              <a:ext uri="{FF2B5EF4-FFF2-40B4-BE49-F238E27FC236}">
                <a16:creationId xmlns:a16="http://schemas.microsoft.com/office/drawing/2014/main" id="{DA2CFABF-9FB1-25B0-E9E2-FACF2480EDC5}"/>
              </a:ext>
            </a:extLst>
          </p:cNvPr>
          <p:cNvSpPr txBox="1"/>
          <p:nvPr/>
        </p:nvSpPr>
        <p:spPr>
          <a:xfrm>
            <a:off x="743919" y="5935851"/>
            <a:ext cx="755335" cy="461665"/>
          </a:xfrm>
          <a:prstGeom prst="rect">
            <a:avLst/>
          </a:prstGeom>
          <a:noFill/>
        </p:spPr>
        <p:txBody>
          <a:bodyPr wrap="none" rtlCol="1">
            <a:spAutoFit/>
          </a:bodyPr>
          <a:lstStyle/>
          <a:p>
            <a:r>
              <a:rPr lang="fa-IR" sz="2400" dirty="0">
                <a:solidFill>
                  <a:schemeClr val="bg1"/>
                </a:solidFill>
              </a:rPr>
              <a:t>9/12</a:t>
            </a:r>
          </a:p>
        </p:txBody>
      </p:sp>
    </p:spTree>
    <p:extLst>
      <p:ext uri="{BB962C8B-B14F-4D97-AF65-F5344CB8AC3E}">
        <p14:creationId xmlns:p14="http://schemas.microsoft.com/office/powerpoint/2010/main" val="17854645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87086A-B1C2-F36C-7083-2550301344BF}"/>
              </a:ext>
            </a:extLst>
          </p:cNvPr>
          <p:cNvPicPr>
            <a:picLocks noChangeAspect="1"/>
          </p:cNvPicPr>
          <p:nvPr/>
        </p:nvPicPr>
        <p:blipFill>
          <a:blip r:embed="rId2"/>
          <a:stretch>
            <a:fillRect/>
          </a:stretch>
        </p:blipFill>
        <p:spPr>
          <a:xfrm>
            <a:off x="0" y="-232154"/>
            <a:ext cx="12192000" cy="7277967"/>
          </a:xfrm>
          <a:prstGeom prst="rect">
            <a:avLst/>
          </a:prstGeom>
        </p:spPr>
      </p:pic>
      <p:grpSp>
        <p:nvGrpSpPr>
          <p:cNvPr id="10" name="Group 9">
            <a:extLst>
              <a:ext uri="{FF2B5EF4-FFF2-40B4-BE49-F238E27FC236}">
                <a16:creationId xmlns:a16="http://schemas.microsoft.com/office/drawing/2014/main" id="{D12AF0B3-3BB6-0080-BBE8-06B65A38D148}"/>
              </a:ext>
            </a:extLst>
          </p:cNvPr>
          <p:cNvGrpSpPr/>
          <p:nvPr/>
        </p:nvGrpSpPr>
        <p:grpSpPr>
          <a:xfrm>
            <a:off x="1523298" y="832516"/>
            <a:ext cx="8351621" cy="5916610"/>
            <a:chOff x="-2063199" y="1162660"/>
            <a:chExt cx="8938635" cy="5848667"/>
          </a:xfrm>
        </p:grpSpPr>
        <p:sp>
          <p:nvSpPr>
            <p:cNvPr id="24" name="Freeform: Shape 23">
              <a:extLst>
                <a:ext uri="{FF2B5EF4-FFF2-40B4-BE49-F238E27FC236}">
                  <a16:creationId xmlns:a16="http://schemas.microsoft.com/office/drawing/2014/main" id="{30210CC2-D550-895C-FC76-A94A8EEBCA9C}"/>
                </a:ext>
              </a:extLst>
            </p:cNvPr>
            <p:cNvSpPr/>
            <p:nvPr/>
          </p:nvSpPr>
          <p:spPr>
            <a:xfrm>
              <a:off x="4264150" y="1162660"/>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dirty="0"/>
                <a:t>تونر</a:t>
              </a:r>
              <a:endParaRPr lang="fa-IR" sz="2300" kern="1200" dirty="0"/>
            </a:p>
          </p:txBody>
        </p:sp>
        <p:sp>
          <p:nvSpPr>
            <p:cNvPr id="26" name="Freeform: Shape 25">
              <a:extLst>
                <a:ext uri="{FF2B5EF4-FFF2-40B4-BE49-F238E27FC236}">
                  <a16:creationId xmlns:a16="http://schemas.microsoft.com/office/drawing/2014/main" id="{CFA26B81-2DD7-BF43-2814-77F5F02F32B4}"/>
                </a:ext>
              </a:extLst>
            </p:cNvPr>
            <p:cNvSpPr/>
            <p:nvPr/>
          </p:nvSpPr>
          <p:spPr>
            <a:xfrm>
              <a:off x="-2063197" y="1186240"/>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dirty="0"/>
                <a:t>مخزن تونر</a:t>
              </a:r>
              <a:endParaRPr lang="fa-IR" sz="2300" kern="1200" dirty="0"/>
            </a:p>
          </p:txBody>
        </p:sp>
        <p:sp>
          <p:nvSpPr>
            <p:cNvPr id="28" name="Freeform: Shape 27">
              <a:extLst>
                <a:ext uri="{FF2B5EF4-FFF2-40B4-BE49-F238E27FC236}">
                  <a16:creationId xmlns:a16="http://schemas.microsoft.com/office/drawing/2014/main" id="{9FB549F2-B8CA-1C97-2001-95E246CE7772}"/>
                </a:ext>
              </a:extLst>
            </p:cNvPr>
            <p:cNvSpPr/>
            <p:nvPr/>
          </p:nvSpPr>
          <p:spPr>
            <a:xfrm>
              <a:off x="4264149" y="1963212"/>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dirty="0"/>
                <a:t>همزن تونر</a:t>
              </a:r>
              <a:endParaRPr lang="fa-IR" sz="2300" kern="1200" dirty="0"/>
            </a:p>
          </p:txBody>
        </p:sp>
        <p:sp>
          <p:nvSpPr>
            <p:cNvPr id="30" name="Freeform: Shape 29">
              <a:extLst>
                <a:ext uri="{FF2B5EF4-FFF2-40B4-BE49-F238E27FC236}">
                  <a16:creationId xmlns:a16="http://schemas.microsoft.com/office/drawing/2014/main" id="{6C87C780-F311-C58C-4EEF-A55514AC7714}"/>
                </a:ext>
              </a:extLst>
            </p:cNvPr>
            <p:cNvSpPr/>
            <p:nvPr/>
          </p:nvSpPr>
          <p:spPr>
            <a:xfrm>
              <a:off x="-2063198" y="2302925"/>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dirty="0"/>
                <a:t>کارتریج</a:t>
              </a:r>
              <a:endParaRPr lang="fa-IR" sz="2300" kern="1200" dirty="0"/>
            </a:p>
          </p:txBody>
        </p:sp>
        <p:sp>
          <p:nvSpPr>
            <p:cNvPr id="32" name="Freeform: Shape 31">
              <a:extLst>
                <a:ext uri="{FF2B5EF4-FFF2-40B4-BE49-F238E27FC236}">
                  <a16:creationId xmlns:a16="http://schemas.microsoft.com/office/drawing/2014/main" id="{6ABDE5F9-730D-6CE4-BC90-3D4DF2BB7FF2}"/>
                </a:ext>
              </a:extLst>
            </p:cNvPr>
            <p:cNvSpPr/>
            <p:nvPr/>
          </p:nvSpPr>
          <p:spPr>
            <a:xfrm>
              <a:off x="4187782" y="2919103"/>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dirty="0"/>
                <a:t>درام</a:t>
              </a:r>
              <a:endParaRPr lang="fa-IR" sz="2300" kern="1200" dirty="0"/>
            </a:p>
          </p:txBody>
        </p:sp>
        <p:sp>
          <p:nvSpPr>
            <p:cNvPr id="34" name="Freeform: Shape 33">
              <a:extLst>
                <a:ext uri="{FF2B5EF4-FFF2-40B4-BE49-F238E27FC236}">
                  <a16:creationId xmlns:a16="http://schemas.microsoft.com/office/drawing/2014/main" id="{3F57A83E-552B-896A-A84E-CF601C0E025C}"/>
                </a:ext>
              </a:extLst>
            </p:cNvPr>
            <p:cNvSpPr/>
            <p:nvPr/>
          </p:nvSpPr>
          <p:spPr>
            <a:xfrm>
              <a:off x="-2063199" y="3521509"/>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dirty="0"/>
                <a:t>شاتر درام</a:t>
              </a:r>
              <a:endParaRPr lang="fa-IR" sz="2300" kern="1200" dirty="0"/>
            </a:p>
          </p:txBody>
        </p:sp>
        <p:sp>
          <p:nvSpPr>
            <p:cNvPr id="36" name="Freeform: Shape 35">
              <a:extLst>
                <a:ext uri="{FF2B5EF4-FFF2-40B4-BE49-F238E27FC236}">
                  <a16:creationId xmlns:a16="http://schemas.microsoft.com/office/drawing/2014/main" id="{C73CB690-65EF-D38A-0F84-12CD707C947F}"/>
                </a:ext>
              </a:extLst>
            </p:cNvPr>
            <p:cNvSpPr/>
            <p:nvPr/>
          </p:nvSpPr>
          <p:spPr>
            <a:xfrm>
              <a:off x="4187781" y="4186399"/>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dirty="0"/>
                <a:t>فوم رولر</a:t>
              </a:r>
              <a:endParaRPr lang="fa-IR" sz="2300" kern="1200" dirty="0"/>
            </a:p>
          </p:txBody>
        </p:sp>
        <p:sp>
          <p:nvSpPr>
            <p:cNvPr id="38" name="Freeform: Shape 37">
              <a:extLst>
                <a:ext uri="{FF2B5EF4-FFF2-40B4-BE49-F238E27FC236}">
                  <a16:creationId xmlns:a16="http://schemas.microsoft.com/office/drawing/2014/main" id="{951659F2-0079-18E6-F534-609068543D52}"/>
                </a:ext>
              </a:extLst>
            </p:cNvPr>
            <p:cNvSpPr/>
            <p:nvPr/>
          </p:nvSpPr>
          <p:spPr>
            <a:xfrm>
              <a:off x="-2063199" y="4655988"/>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dirty="0"/>
                <a:t>مگنت</a:t>
              </a:r>
              <a:endParaRPr lang="fa-IR" sz="2300" kern="1200" dirty="0"/>
            </a:p>
          </p:txBody>
        </p:sp>
        <p:sp>
          <p:nvSpPr>
            <p:cNvPr id="40" name="Freeform: Shape 39">
              <a:extLst>
                <a:ext uri="{FF2B5EF4-FFF2-40B4-BE49-F238E27FC236}">
                  <a16:creationId xmlns:a16="http://schemas.microsoft.com/office/drawing/2014/main" id="{960B1614-4002-B7A8-3707-B6D7068A10F1}"/>
                </a:ext>
              </a:extLst>
            </p:cNvPr>
            <p:cNvSpPr/>
            <p:nvPr/>
          </p:nvSpPr>
          <p:spPr>
            <a:xfrm>
              <a:off x="4264150" y="5283184"/>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a:t>بلید</a:t>
              </a:r>
              <a:endParaRPr lang="fa-IR" sz="2300" kern="1200"/>
            </a:p>
          </p:txBody>
        </p:sp>
        <p:sp>
          <p:nvSpPr>
            <p:cNvPr id="42" name="Freeform: Shape 41">
              <a:extLst>
                <a:ext uri="{FF2B5EF4-FFF2-40B4-BE49-F238E27FC236}">
                  <a16:creationId xmlns:a16="http://schemas.microsoft.com/office/drawing/2014/main" id="{E2D3DBC0-54EC-2E38-F438-874F3F3A2E82}"/>
                </a:ext>
              </a:extLst>
            </p:cNvPr>
            <p:cNvSpPr/>
            <p:nvPr/>
          </p:nvSpPr>
          <p:spPr>
            <a:xfrm>
              <a:off x="-2063199" y="5692573"/>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a:t>داکتر بلید</a:t>
              </a:r>
              <a:endParaRPr lang="fa-IR" sz="2300" kern="1200"/>
            </a:p>
          </p:txBody>
        </p:sp>
        <p:sp>
          <p:nvSpPr>
            <p:cNvPr id="44" name="Freeform: Shape 43">
              <a:extLst>
                <a:ext uri="{FF2B5EF4-FFF2-40B4-BE49-F238E27FC236}">
                  <a16:creationId xmlns:a16="http://schemas.microsoft.com/office/drawing/2014/main" id="{93A71887-1020-1C68-BD96-5BC82EE99E0E}"/>
                </a:ext>
              </a:extLst>
            </p:cNvPr>
            <p:cNvSpPr/>
            <p:nvPr/>
          </p:nvSpPr>
          <p:spPr>
            <a:xfrm>
              <a:off x="4264149" y="6280552"/>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dirty="0"/>
                <a:t>وایپر بلید</a:t>
              </a:r>
              <a:endParaRPr lang="fa-IR" sz="2300" kern="1200" dirty="0"/>
            </a:p>
          </p:txBody>
        </p:sp>
        <p:sp>
          <p:nvSpPr>
            <p:cNvPr id="46" name="Freeform: Shape 45">
              <a:extLst>
                <a:ext uri="{FF2B5EF4-FFF2-40B4-BE49-F238E27FC236}">
                  <a16:creationId xmlns:a16="http://schemas.microsoft.com/office/drawing/2014/main" id="{13A7EC41-763D-D1C0-7265-3F1A16FA9118}"/>
                </a:ext>
              </a:extLst>
            </p:cNvPr>
            <p:cNvSpPr/>
            <p:nvPr/>
          </p:nvSpPr>
          <p:spPr>
            <a:xfrm>
              <a:off x="-2063199" y="6591038"/>
              <a:ext cx="2611286" cy="420289"/>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dirty="0"/>
                <a:t>چیپست</a:t>
              </a:r>
              <a:endParaRPr lang="fa-IR" sz="2300" kern="1200" dirty="0"/>
            </a:p>
          </p:txBody>
        </p:sp>
      </p:grpSp>
      <p:sp>
        <p:nvSpPr>
          <p:cNvPr id="9" name="TextBox 8">
            <a:extLst>
              <a:ext uri="{FF2B5EF4-FFF2-40B4-BE49-F238E27FC236}">
                <a16:creationId xmlns:a16="http://schemas.microsoft.com/office/drawing/2014/main" id="{3077C5D8-CD52-6049-E561-E5D312FC93B7}"/>
              </a:ext>
            </a:extLst>
          </p:cNvPr>
          <p:cNvSpPr txBox="1"/>
          <p:nvPr/>
        </p:nvSpPr>
        <p:spPr>
          <a:xfrm>
            <a:off x="2743200" y="37634"/>
            <a:ext cx="7060367" cy="646331"/>
          </a:xfrm>
          <a:prstGeom prst="rect">
            <a:avLst/>
          </a:prstGeom>
          <a:noFill/>
          <a:ln>
            <a:noFill/>
          </a:ln>
        </p:spPr>
        <p:txBody>
          <a:bodyPr wrap="square" rtlCol="1">
            <a:spAutoFit/>
          </a:bodyPr>
          <a:lstStyle/>
          <a:p>
            <a:pPr algn="ctr"/>
            <a:r>
              <a:rPr lang="fa-IR" sz="3600" dirty="0">
                <a:solidFill>
                  <a:schemeClr val="bg1"/>
                </a:solidFill>
              </a:rPr>
              <a:t>در ادامه به بخش های مختلف پرینتر میپردازیم</a:t>
            </a:r>
          </a:p>
        </p:txBody>
      </p:sp>
      <p:sp>
        <p:nvSpPr>
          <p:cNvPr id="2" name="TextBox 1">
            <a:extLst>
              <a:ext uri="{FF2B5EF4-FFF2-40B4-BE49-F238E27FC236}">
                <a16:creationId xmlns:a16="http://schemas.microsoft.com/office/drawing/2014/main" id="{F4BD08D1-2A33-5C76-467B-78A6C5E91ACF}"/>
              </a:ext>
            </a:extLst>
          </p:cNvPr>
          <p:cNvSpPr txBox="1"/>
          <p:nvPr/>
        </p:nvSpPr>
        <p:spPr>
          <a:xfrm>
            <a:off x="743919" y="5935851"/>
            <a:ext cx="917239" cy="461665"/>
          </a:xfrm>
          <a:prstGeom prst="rect">
            <a:avLst/>
          </a:prstGeom>
          <a:noFill/>
        </p:spPr>
        <p:txBody>
          <a:bodyPr wrap="none" rtlCol="1">
            <a:spAutoFit/>
          </a:bodyPr>
          <a:lstStyle/>
          <a:p>
            <a:r>
              <a:rPr lang="fa-IR" sz="2400" dirty="0">
                <a:solidFill>
                  <a:schemeClr val="bg1"/>
                </a:solidFill>
              </a:rPr>
              <a:t>10/12</a:t>
            </a:r>
          </a:p>
        </p:txBody>
      </p:sp>
    </p:spTree>
    <p:extLst>
      <p:ext uri="{BB962C8B-B14F-4D97-AF65-F5344CB8AC3E}">
        <p14:creationId xmlns:p14="http://schemas.microsoft.com/office/powerpoint/2010/main" val="14922996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528"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p:cTn id="7" dur="500" fill="hold"/>
                                        <p:tgtEl>
                                          <p:spTgt spid="9">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9">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9">
                                            <p:txEl>
                                              <p:pRg st="0" end="0"/>
                                            </p:txEl>
                                          </p:spTgt>
                                        </p:tgtEl>
                                      </p:cBhvr>
                                    </p:animEffect>
                                    <p:anim calcmode="lin" valueType="num">
                                      <p:cBhvr>
                                        <p:cTn id="10" dur="500" fill="hold"/>
                                        <p:tgtEl>
                                          <p:spTgt spid="9">
                                            <p:txEl>
                                              <p:pRg st="0" end="0"/>
                                            </p:txEl>
                                          </p:spTgt>
                                        </p:tgtEl>
                                        <p:attrNameLst>
                                          <p:attrName>ppt_x</p:attrName>
                                        </p:attrNameLst>
                                      </p:cBhvr>
                                      <p:tavLst>
                                        <p:tav tm="0">
                                          <p:val>
                                            <p:fltVal val="0.5"/>
                                          </p:val>
                                        </p:tav>
                                        <p:tav tm="100000">
                                          <p:val>
                                            <p:strVal val="#ppt_x"/>
                                          </p:val>
                                        </p:tav>
                                      </p:tavLst>
                                    </p:anim>
                                    <p:anim calcmode="lin" valueType="num">
                                      <p:cBhvr>
                                        <p:cTn id="11" dur="500" fill="hold"/>
                                        <p:tgtEl>
                                          <p:spTgt spid="9">
                                            <p:txEl>
                                              <p:pRg st="0" end="0"/>
                                            </p:txEl>
                                          </p:spTgt>
                                        </p:tgtEl>
                                        <p:attrNameLst>
                                          <p:attrName>ppt_y</p:attrName>
                                        </p:attrNameLst>
                                      </p:cBhvr>
                                      <p:tavLst>
                                        <p:tav tm="0">
                                          <p:val>
                                            <p:fltVal val="0.5"/>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47" presetClass="entr" presetSubtype="0" fill="hold"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1000"/>
                                        <p:tgtEl>
                                          <p:spTgt spid="10"/>
                                        </p:tgtEl>
                                      </p:cBhvr>
                                    </p:animEffect>
                                    <p:anim calcmode="lin" valueType="num">
                                      <p:cBhvr>
                                        <p:cTn id="17" dur="1000" fill="hold"/>
                                        <p:tgtEl>
                                          <p:spTgt spid="10"/>
                                        </p:tgtEl>
                                        <p:attrNameLst>
                                          <p:attrName>ppt_x</p:attrName>
                                        </p:attrNameLst>
                                      </p:cBhvr>
                                      <p:tavLst>
                                        <p:tav tm="0">
                                          <p:val>
                                            <p:strVal val="#ppt_x"/>
                                          </p:val>
                                        </p:tav>
                                        <p:tav tm="100000">
                                          <p:val>
                                            <p:strVal val="#ppt_x"/>
                                          </p:val>
                                        </p:tav>
                                      </p:tavLst>
                                    </p:anim>
                                    <p:anim calcmode="lin" valueType="num">
                                      <p:cBhvr>
                                        <p:cTn id="1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A95883F-9E59-9667-56E2-16A238BEAA16}"/>
              </a:ext>
            </a:extLst>
          </p:cNvPr>
          <p:cNvPicPr>
            <a:picLocks noChangeAspect="1"/>
          </p:cNvPicPr>
          <p:nvPr/>
        </p:nvPicPr>
        <p:blipFill>
          <a:blip r:embed="rId2"/>
          <a:stretch>
            <a:fillRect/>
          </a:stretch>
        </p:blipFill>
        <p:spPr>
          <a:xfrm>
            <a:off x="0" y="-209984"/>
            <a:ext cx="12192000" cy="7277967"/>
          </a:xfrm>
          <a:prstGeom prst="rect">
            <a:avLst/>
          </a:prstGeom>
        </p:spPr>
      </p:pic>
      <p:sp>
        <p:nvSpPr>
          <p:cNvPr id="3" name="Freeform: Shape 2">
            <a:extLst>
              <a:ext uri="{FF2B5EF4-FFF2-40B4-BE49-F238E27FC236}">
                <a16:creationId xmlns:a16="http://schemas.microsoft.com/office/drawing/2014/main" id="{F8656EA5-5E6E-C522-25C9-75FBB72904EC}"/>
              </a:ext>
            </a:extLst>
          </p:cNvPr>
          <p:cNvSpPr/>
          <p:nvPr/>
        </p:nvSpPr>
        <p:spPr>
          <a:xfrm>
            <a:off x="4207241" y="218607"/>
            <a:ext cx="2707748" cy="923768"/>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6000" b="0" i="0" kern="1200" dirty="0"/>
              <a:t>تونر</a:t>
            </a:r>
            <a:endParaRPr lang="fa-IR" sz="6000" kern="1200" dirty="0"/>
          </a:p>
        </p:txBody>
      </p:sp>
      <p:graphicFrame>
        <p:nvGraphicFramePr>
          <p:cNvPr id="5" name="Diagram 4">
            <a:extLst>
              <a:ext uri="{FF2B5EF4-FFF2-40B4-BE49-F238E27FC236}">
                <a16:creationId xmlns:a16="http://schemas.microsoft.com/office/drawing/2014/main" id="{EC2ED956-0691-05BD-CD3C-4EBCC86431F8}"/>
              </a:ext>
            </a:extLst>
          </p:cNvPr>
          <p:cNvGraphicFramePr/>
          <p:nvPr>
            <p:extLst>
              <p:ext uri="{D42A27DB-BD31-4B8C-83A1-F6EECF244321}">
                <p14:modId xmlns:p14="http://schemas.microsoft.com/office/powerpoint/2010/main" val="2766110678"/>
              </p:ext>
            </p:extLst>
          </p:nvPr>
        </p:nvGraphicFramePr>
        <p:xfrm>
          <a:off x="669720" y="4806002"/>
          <a:ext cx="10320558" cy="1671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Picture 10">
            <a:extLst>
              <a:ext uri="{FF2B5EF4-FFF2-40B4-BE49-F238E27FC236}">
                <a16:creationId xmlns:a16="http://schemas.microsoft.com/office/drawing/2014/main" id="{6A3E4E3C-0163-B346-C153-B073098712D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762250" y="1204912"/>
            <a:ext cx="5407389" cy="3607501"/>
          </a:xfrm>
          <a:prstGeom prst="rect">
            <a:avLst/>
          </a:prstGeom>
        </p:spPr>
      </p:pic>
      <p:sp>
        <p:nvSpPr>
          <p:cNvPr id="12" name="Freeform: Shape 11">
            <a:extLst>
              <a:ext uri="{FF2B5EF4-FFF2-40B4-BE49-F238E27FC236}">
                <a16:creationId xmlns:a16="http://schemas.microsoft.com/office/drawing/2014/main" id="{F6B895D9-0491-03BC-C595-C1695A94FE9D}"/>
              </a:ext>
            </a:extLst>
          </p:cNvPr>
          <p:cNvSpPr/>
          <p:nvPr/>
        </p:nvSpPr>
        <p:spPr>
          <a:xfrm>
            <a:off x="4207240" y="218607"/>
            <a:ext cx="2707749" cy="986305"/>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300" b="0" i="0" kern="1200" dirty="0"/>
              <a:t>مخزن تونر</a:t>
            </a:r>
            <a:endParaRPr lang="fa-IR" sz="2300" kern="1200" dirty="0"/>
          </a:p>
        </p:txBody>
      </p:sp>
      <p:pic>
        <p:nvPicPr>
          <p:cNvPr id="14" name="Picture 13">
            <a:extLst>
              <a:ext uri="{FF2B5EF4-FFF2-40B4-BE49-F238E27FC236}">
                <a16:creationId xmlns:a16="http://schemas.microsoft.com/office/drawing/2014/main" id="{4C055D0E-509C-8EE5-1F1C-B5017EAC2D2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57444" y="1198500"/>
            <a:ext cx="5407389" cy="3607501"/>
          </a:xfrm>
          <a:prstGeom prst="rect">
            <a:avLst/>
          </a:prstGeom>
        </p:spPr>
      </p:pic>
      <p:graphicFrame>
        <p:nvGraphicFramePr>
          <p:cNvPr id="17" name="Diagram 16">
            <a:extLst>
              <a:ext uri="{FF2B5EF4-FFF2-40B4-BE49-F238E27FC236}">
                <a16:creationId xmlns:a16="http://schemas.microsoft.com/office/drawing/2014/main" id="{71CA9B43-3EC4-2E2A-FFF7-F71F23AEF980}"/>
              </a:ext>
            </a:extLst>
          </p:cNvPr>
          <p:cNvGraphicFramePr/>
          <p:nvPr>
            <p:extLst>
              <p:ext uri="{D42A27DB-BD31-4B8C-83A1-F6EECF244321}">
                <p14:modId xmlns:p14="http://schemas.microsoft.com/office/powerpoint/2010/main" val="4020252793"/>
              </p:ext>
            </p:extLst>
          </p:nvPr>
        </p:nvGraphicFramePr>
        <p:xfrm>
          <a:off x="669720" y="4999984"/>
          <a:ext cx="10320558" cy="1477328"/>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
        <p:nvSpPr>
          <p:cNvPr id="18" name="Freeform: Shape 17">
            <a:extLst>
              <a:ext uri="{FF2B5EF4-FFF2-40B4-BE49-F238E27FC236}">
                <a16:creationId xmlns:a16="http://schemas.microsoft.com/office/drawing/2014/main" id="{7CD828D0-D296-D2B7-20D0-52D01ABDA5ED}"/>
              </a:ext>
            </a:extLst>
          </p:cNvPr>
          <p:cNvSpPr/>
          <p:nvPr/>
        </p:nvSpPr>
        <p:spPr>
          <a:xfrm>
            <a:off x="4202434" y="218606"/>
            <a:ext cx="2603100" cy="986304"/>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800" b="0" i="0" kern="1200" dirty="0"/>
              <a:t>همزن تونر</a:t>
            </a:r>
            <a:endParaRPr lang="fa-IR" sz="2800" kern="1200" dirty="0"/>
          </a:p>
        </p:txBody>
      </p:sp>
      <p:pic>
        <p:nvPicPr>
          <p:cNvPr id="20" name="Picture 19">
            <a:extLst>
              <a:ext uri="{FF2B5EF4-FFF2-40B4-BE49-F238E27FC236}">
                <a16:creationId xmlns:a16="http://schemas.microsoft.com/office/drawing/2014/main" id="{3E35CD6B-62F2-0CC8-5341-4A8917F2D106}"/>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762250" y="1204912"/>
            <a:ext cx="5402583" cy="3604295"/>
          </a:xfrm>
          <a:prstGeom prst="rect">
            <a:avLst/>
          </a:prstGeom>
        </p:spPr>
      </p:pic>
      <p:graphicFrame>
        <p:nvGraphicFramePr>
          <p:cNvPr id="23" name="Diagram 22">
            <a:extLst>
              <a:ext uri="{FF2B5EF4-FFF2-40B4-BE49-F238E27FC236}">
                <a16:creationId xmlns:a16="http://schemas.microsoft.com/office/drawing/2014/main" id="{070F7FDD-2BC5-8408-975B-90AC1869312F}"/>
              </a:ext>
            </a:extLst>
          </p:cNvPr>
          <p:cNvGraphicFramePr/>
          <p:nvPr>
            <p:extLst>
              <p:ext uri="{D42A27DB-BD31-4B8C-83A1-F6EECF244321}">
                <p14:modId xmlns:p14="http://schemas.microsoft.com/office/powerpoint/2010/main" val="828548960"/>
              </p:ext>
            </p:extLst>
          </p:nvPr>
        </p:nvGraphicFramePr>
        <p:xfrm>
          <a:off x="669719" y="4862126"/>
          <a:ext cx="10320557" cy="1801157"/>
        </p:xfrm>
        <a:graphic>
          <a:graphicData uri="http://schemas.openxmlformats.org/drawingml/2006/diagram">
            <dgm:relIds xmlns:dgm="http://schemas.openxmlformats.org/drawingml/2006/diagram" xmlns:r="http://schemas.openxmlformats.org/officeDocument/2006/relationships" r:dm="rId16" r:lo="rId17" r:qs="rId18" r:cs="rId19"/>
          </a:graphicData>
        </a:graphic>
      </p:graphicFrame>
      <p:sp>
        <p:nvSpPr>
          <p:cNvPr id="24" name="Freeform: Shape 23">
            <a:extLst>
              <a:ext uri="{FF2B5EF4-FFF2-40B4-BE49-F238E27FC236}">
                <a16:creationId xmlns:a16="http://schemas.microsoft.com/office/drawing/2014/main" id="{E7DCE094-466B-1802-1D2B-F189CDA891F7}"/>
              </a:ext>
            </a:extLst>
          </p:cNvPr>
          <p:cNvSpPr/>
          <p:nvPr/>
        </p:nvSpPr>
        <p:spPr>
          <a:xfrm>
            <a:off x="4202433" y="278467"/>
            <a:ext cx="2707748" cy="863908"/>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2800" b="0" i="0" kern="1200" dirty="0"/>
              <a:t>کارتریج</a:t>
            </a:r>
            <a:endParaRPr lang="fa-IR" sz="2800" kern="1200" dirty="0"/>
          </a:p>
        </p:txBody>
      </p:sp>
      <p:pic>
        <p:nvPicPr>
          <p:cNvPr id="26" name="Picture 25">
            <a:extLst>
              <a:ext uri="{FF2B5EF4-FFF2-40B4-BE49-F238E27FC236}">
                <a16:creationId xmlns:a16="http://schemas.microsoft.com/office/drawing/2014/main" id="{A037031C-791E-CC3C-1732-2F7389F13D48}"/>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762250" y="1204912"/>
            <a:ext cx="5402583" cy="3604295"/>
          </a:xfrm>
          <a:prstGeom prst="rect">
            <a:avLst/>
          </a:prstGeom>
        </p:spPr>
      </p:pic>
      <p:graphicFrame>
        <p:nvGraphicFramePr>
          <p:cNvPr id="29" name="Diagram 28">
            <a:extLst>
              <a:ext uri="{FF2B5EF4-FFF2-40B4-BE49-F238E27FC236}">
                <a16:creationId xmlns:a16="http://schemas.microsoft.com/office/drawing/2014/main" id="{E7521548-1D6A-0052-9860-25DA1C624DB9}"/>
              </a:ext>
            </a:extLst>
          </p:cNvPr>
          <p:cNvGraphicFramePr/>
          <p:nvPr>
            <p:extLst>
              <p:ext uri="{D42A27DB-BD31-4B8C-83A1-F6EECF244321}">
                <p14:modId xmlns:p14="http://schemas.microsoft.com/office/powerpoint/2010/main" val="136072927"/>
              </p:ext>
            </p:extLst>
          </p:nvPr>
        </p:nvGraphicFramePr>
        <p:xfrm>
          <a:off x="669718" y="5006393"/>
          <a:ext cx="10320558" cy="1656889"/>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sp>
        <p:nvSpPr>
          <p:cNvPr id="30" name="Freeform: Shape 29">
            <a:extLst>
              <a:ext uri="{FF2B5EF4-FFF2-40B4-BE49-F238E27FC236}">
                <a16:creationId xmlns:a16="http://schemas.microsoft.com/office/drawing/2014/main" id="{08702C06-655F-6BED-6F72-C995C1ABA59F}"/>
              </a:ext>
            </a:extLst>
          </p:cNvPr>
          <p:cNvSpPr/>
          <p:nvPr/>
        </p:nvSpPr>
        <p:spPr>
          <a:xfrm>
            <a:off x="4197625" y="194176"/>
            <a:ext cx="2717364" cy="988977"/>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3200" b="0" i="0" kern="1200" dirty="0"/>
              <a:t>درام</a:t>
            </a:r>
            <a:endParaRPr lang="fa-IR" sz="3200" kern="1200" dirty="0"/>
          </a:p>
        </p:txBody>
      </p:sp>
      <p:pic>
        <p:nvPicPr>
          <p:cNvPr id="32" name="Picture 31">
            <a:extLst>
              <a:ext uri="{FF2B5EF4-FFF2-40B4-BE49-F238E27FC236}">
                <a16:creationId xmlns:a16="http://schemas.microsoft.com/office/drawing/2014/main" id="{5D4C6997-D9FB-99F7-E6E7-3471857FC847}"/>
              </a:ext>
            </a:extLst>
          </p:cNvPr>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2762250" y="1204912"/>
            <a:ext cx="5402583" cy="3604295"/>
          </a:xfrm>
          <a:prstGeom prst="rect">
            <a:avLst/>
          </a:prstGeom>
        </p:spPr>
      </p:pic>
      <p:graphicFrame>
        <p:nvGraphicFramePr>
          <p:cNvPr id="35" name="Diagram 34">
            <a:extLst>
              <a:ext uri="{FF2B5EF4-FFF2-40B4-BE49-F238E27FC236}">
                <a16:creationId xmlns:a16="http://schemas.microsoft.com/office/drawing/2014/main" id="{46BC39A7-497E-311F-1007-4E2E49D5E951}"/>
              </a:ext>
            </a:extLst>
          </p:cNvPr>
          <p:cNvGraphicFramePr/>
          <p:nvPr>
            <p:extLst>
              <p:ext uri="{D42A27DB-BD31-4B8C-83A1-F6EECF244321}">
                <p14:modId xmlns:p14="http://schemas.microsoft.com/office/powerpoint/2010/main" val="1089507543"/>
              </p:ext>
            </p:extLst>
          </p:nvPr>
        </p:nvGraphicFramePr>
        <p:xfrm>
          <a:off x="669716" y="5056108"/>
          <a:ext cx="10320559" cy="1801156"/>
        </p:xfrm>
        <a:graphic>
          <a:graphicData uri="http://schemas.openxmlformats.org/drawingml/2006/diagram">
            <dgm:relIds xmlns:dgm="http://schemas.openxmlformats.org/drawingml/2006/diagram" xmlns:r="http://schemas.openxmlformats.org/officeDocument/2006/relationships" r:dm="rId28" r:lo="rId29" r:qs="rId30" r:cs="rId31"/>
          </a:graphicData>
        </a:graphic>
      </p:graphicFrame>
      <p:sp>
        <p:nvSpPr>
          <p:cNvPr id="36" name="Freeform: Shape 35">
            <a:extLst>
              <a:ext uri="{FF2B5EF4-FFF2-40B4-BE49-F238E27FC236}">
                <a16:creationId xmlns:a16="http://schemas.microsoft.com/office/drawing/2014/main" id="{81BA43BC-19A1-81A9-F288-3ECE6784CACC}"/>
              </a:ext>
            </a:extLst>
          </p:cNvPr>
          <p:cNvSpPr/>
          <p:nvPr/>
        </p:nvSpPr>
        <p:spPr>
          <a:xfrm>
            <a:off x="4192818" y="144463"/>
            <a:ext cx="2726978" cy="1010736"/>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3200" b="0" i="0" kern="1200" dirty="0"/>
              <a:t>شاتر درام</a:t>
            </a:r>
            <a:endParaRPr lang="fa-IR" sz="3200" kern="1200" dirty="0"/>
          </a:p>
        </p:txBody>
      </p:sp>
      <p:pic>
        <p:nvPicPr>
          <p:cNvPr id="38" name="Picture 37">
            <a:extLst>
              <a:ext uri="{FF2B5EF4-FFF2-40B4-BE49-F238E27FC236}">
                <a16:creationId xmlns:a16="http://schemas.microsoft.com/office/drawing/2014/main" id="{75594DA8-6011-86C6-59CF-1C8B281C57CC}"/>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2762250" y="1204912"/>
            <a:ext cx="5412195" cy="3610707"/>
          </a:xfrm>
          <a:prstGeom prst="rect">
            <a:avLst/>
          </a:prstGeom>
        </p:spPr>
      </p:pic>
      <p:graphicFrame>
        <p:nvGraphicFramePr>
          <p:cNvPr id="41" name="Diagram 40">
            <a:extLst>
              <a:ext uri="{FF2B5EF4-FFF2-40B4-BE49-F238E27FC236}">
                <a16:creationId xmlns:a16="http://schemas.microsoft.com/office/drawing/2014/main" id="{D7B79AE1-D22C-B432-EBA6-B8242F8BF1BE}"/>
              </a:ext>
            </a:extLst>
          </p:cNvPr>
          <p:cNvGraphicFramePr/>
          <p:nvPr>
            <p:extLst>
              <p:ext uri="{D42A27DB-BD31-4B8C-83A1-F6EECF244321}">
                <p14:modId xmlns:p14="http://schemas.microsoft.com/office/powerpoint/2010/main" val="3169945599"/>
              </p:ext>
            </p:extLst>
          </p:nvPr>
        </p:nvGraphicFramePr>
        <p:xfrm>
          <a:off x="669716" y="4999983"/>
          <a:ext cx="10320559" cy="1801157"/>
        </p:xfrm>
        <a:graphic>
          <a:graphicData uri="http://schemas.openxmlformats.org/drawingml/2006/diagram">
            <dgm:relIds xmlns:dgm="http://schemas.openxmlformats.org/drawingml/2006/diagram" xmlns:r="http://schemas.openxmlformats.org/officeDocument/2006/relationships" r:dm="rId34" r:lo="rId35" r:qs="rId36" r:cs="rId37"/>
          </a:graphicData>
        </a:graphic>
      </p:graphicFrame>
      <p:sp>
        <p:nvSpPr>
          <p:cNvPr id="42" name="Freeform: Shape 41">
            <a:extLst>
              <a:ext uri="{FF2B5EF4-FFF2-40B4-BE49-F238E27FC236}">
                <a16:creationId xmlns:a16="http://schemas.microsoft.com/office/drawing/2014/main" id="{BBD336E1-FB5A-94C5-1599-4241107ACA60}"/>
              </a:ext>
            </a:extLst>
          </p:cNvPr>
          <p:cNvSpPr/>
          <p:nvPr/>
        </p:nvSpPr>
        <p:spPr>
          <a:xfrm>
            <a:off x="4231624" y="88337"/>
            <a:ext cx="2678557" cy="1094816"/>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3200" b="0" i="0" kern="1200" dirty="0"/>
              <a:t>فوم رولر</a:t>
            </a:r>
            <a:endParaRPr lang="fa-IR" sz="3200" kern="1200" dirty="0"/>
          </a:p>
        </p:txBody>
      </p:sp>
      <p:pic>
        <p:nvPicPr>
          <p:cNvPr id="44" name="Picture 43">
            <a:extLst>
              <a:ext uri="{FF2B5EF4-FFF2-40B4-BE49-F238E27FC236}">
                <a16:creationId xmlns:a16="http://schemas.microsoft.com/office/drawing/2014/main" id="{BCA6A0FF-492F-9143-B38E-904F70EBADF5}"/>
              </a:ext>
            </a:extLst>
          </p:cNvPr>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2659252" y="1201703"/>
            <a:ext cx="5412195" cy="3610707"/>
          </a:xfrm>
          <a:prstGeom prst="rect">
            <a:avLst/>
          </a:prstGeom>
        </p:spPr>
      </p:pic>
      <p:graphicFrame>
        <p:nvGraphicFramePr>
          <p:cNvPr id="47" name="Diagram 46">
            <a:extLst>
              <a:ext uri="{FF2B5EF4-FFF2-40B4-BE49-F238E27FC236}">
                <a16:creationId xmlns:a16="http://schemas.microsoft.com/office/drawing/2014/main" id="{D961AE47-EC95-F137-3E5E-7A967D23E2E4}"/>
              </a:ext>
            </a:extLst>
          </p:cNvPr>
          <p:cNvGraphicFramePr/>
          <p:nvPr>
            <p:extLst>
              <p:ext uri="{D42A27DB-BD31-4B8C-83A1-F6EECF244321}">
                <p14:modId xmlns:p14="http://schemas.microsoft.com/office/powerpoint/2010/main" val="2128650892"/>
              </p:ext>
            </p:extLst>
          </p:nvPr>
        </p:nvGraphicFramePr>
        <p:xfrm>
          <a:off x="669715" y="5033356"/>
          <a:ext cx="10320560" cy="1767784"/>
        </p:xfrm>
        <a:graphic>
          <a:graphicData uri="http://schemas.openxmlformats.org/drawingml/2006/diagram">
            <dgm:relIds xmlns:dgm="http://schemas.openxmlformats.org/drawingml/2006/diagram" xmlns:r="http://schemas.openxmlformats.org/officeDocument/2006/relationships" r:dm="rId40" r:lo="rId41" r:qs="rId42" r:cs="rId43"/>
          </a:graphicData>
        </a:graphic>
      </p:graphicFrame>
      <p:sp>
        <p:nvSpPr>
          <p:cNvPr id="48" name="Freeform: Shape 47">
            <a:extLst>
              <a:ext uri="{FF2B5EF4-FFF2-40B4-BE49-F238E27FC236}">
                <a16:creationId xmlns:a16="http://schemas.microsoft.com/office/drawing/2014/main" id="{428F2851-69D0-1EFC-99E9-53B3C41EA304}"/>
              </a:ext>
            </a:extLst>
          </p:cNvPr>
          <p:cNvSpPr/>
          <p:nvPr/>
        </p:nvSpPr>
        <p:spPr>
          <a:xfrm>
            <a:off x="4241238" y="116509"/>
            <a:ext cx="2702941" cy="1069847"/>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3600" b="0" i="0" kern="1200" dirty="0"/>
              <a:t>مگنت</a:t>
            </a:r>
            <a:endParaRPr lang="fa-IR" sz="3600" kern="1200" dirty="0"/>
          </a:p>
        </p:txBody>
      </p:sp>
      <p:pic>
        <p:nvPicPr>
          <p:cNvPr id="50" name="Picture 49">
            <a:extLst>
              <a:ext uri="{FF2B5EF4-FFF2-40B4-BE49-F238E27FC236}">
                <a16:creationId xmlns:a16="http://schemas.microsoft.com/office/drawing/2014/main" id="{B80442A5-6682-4CF5-22CB-D9394510BCDA}"/>
              </a:ext>
            </a:extLst>
          </p:cNvPr>
          <p:cNvPicPr>
            <a:picLocks noChangeAspect="1"/>
          </p:cNvPicPr>
          <p:nvPr/>
        </p:nvPicPr>
        <p:blipFill>
          <a:blip r:embed="rId45">
            <a:extLst>
              <a:ext uri="{28A0092B-C50C-407E-A947-70E740481C1C}">
                <a14:useLocalDpi xmlns:a14="http://schemas.microsoft.com/office/drawing/2010/main" val="0"/>
              </a:ext>
            </a:extLst>
          </a:blip>
          <a:stretch>
            <a:fillRect/>
          </a:stretch>
        </p:blipFill>
        <p:spPr>
          <a:xfrm>
            <a:off x="2659252" y="1204912"/>
            <a:ext cx="5515193" cy="3610707"/>
          </a:xfrm>
          <a:prstGeom prst="rect">
            <a:avLst/>
          </a:prstGeom>
        </p:spPr>
      </p:pic>
      <p:graphicFrame>
        <p:nvGraphicFramePr>
          <p:cNvPr id="53" name="Diagram 52">
            <a:extLst>
              <a:ext uri="{FF2B5EF4-FFF2-40B4-BE49-F238E27FC236}">
                <a16:creationId xmlns:a16="http://schemas.microsoft.com/office/drawing/2014/main" id="{D2FC862B-EF09-D422-F035-43AB53921B52}"/>
              </a:ext>
            </a:extLst>
          </p:cNvPr>
          <p:cNvGraphicFramePr/>
          <p:nvPr>
            <p:extLst>
              <p:ext uri="{D42A27DB-BD31-4B8C-83A1-F6EECF244321}">
                <p14:modId xmlns:p14="http://schemas.microsoft.com/office/powerpoint/2010/main" val="2736857855"/>
              </p:ext>
            </p:extLst>
          </p:nvPr>
        </p:nvGraphicFramePr>
        <p:xfrm>
          <a:off x="669713" y="5056106"/>
          <a:ext cx="10320561" cy="1767783"/>
        </p:xfrm>
        <a:graphic>
          <a:graphicData uri="http://schemas.openxmlformats.org/drawingml/2006/diagram">
            <dgm:relIds xmlns:dgm="http://schemas.openxmlformats.org/drawingml/2006/diagram" xmlns:r="http://schemas.openxmlformats.org/officeDocument/2006/relationships" r:dm="rId46" r:lo="rId47" r:qs="rId48" r:cs="rId49"/>
          </a:graphicData>
        </a:graphic>
      </p:graphicFrame>
      <p:sp>
        <p:nvSpPr>
          <p:cNvPr id="4" name="Freeform: Shape 3">
            <a:extLst>
              <a:ext uri="{FF2B5EF4-FFF2-40B4-BE49-F238E27FC236}">
                <a16:creationId xmlns:a16="http://schemas.microsoft.com/office/drawing/2014/main" id="{6CD8DC99-E733-4BE7-7D02-D5401572B586}"/>
              </a:ext>
            </a:extLst>
          </p:cNvPr>
          <p:cNvSpPr/>
          <p:nvPr/>
        </p:nvSpPr>
        <p:spPr>
          <a:xfrm>
            <a:off x="4168435" y="83131"/>
            <a:ext cx="2698133" cy="1081994"/>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4400" b="0" i="0" kern="1200" dirty="0"/>
              <a:t>بلید</a:t>
            </a:r>
            <a:endParaRPr lang="fa-IR" sz="4400" kern="1200" dirty="0"/>
          </a:p>
        </p:txBody>
      </p:sp>
      <p:pic>
        <p:nvPicPr>
          <p:cNvPr id="7" name="Picture 6">
            <a:extLst>
              <a:ext uri="{FF2B5EF4-FFF2-40B4-BE49-F238E27FC236}">
                <a16:creationId xmlns:a16="http://schemas.microsoft.com/office/drawing/2014/main" id="{92181B55-18E4-3C50-0945-15EAEBB3292F}"/>
              </a:ext>
            </a:extLst>
          </p:cNvPr>
          <p:cNvPicPr>
            <a:picLocks noChangeAspect="1"/>
          </p:cNvPicPr>
          <p:nvPr/>
        </p:nvPicPr>
        <p:blipFill>
          <a:blip r:embed="rId51">
            <a:extLst>
              <a:ext uri="{28A0092B-C50C-407E-A947-70E740481C1C}">
                <a14:useLocalDpi xmlns:a14="http://schemas.microsoft.com/office/drawing/2010/main" val="0"/>
              </a:ext>
            </a:extLst>
          </a:blip>
          <a:stretch>
            <a:fillRect/>
          </a:stretch>
        </p:blipFill>
        <p:spPr>
          <a:xfrm>
            <a:off x="2653592" y="1204914"/>
            <a:ext cx="5520853" cy="3683198"/>
          </a:xfrm>
          <a:prstGeom prst="rect">
            <a:avLst/>
          </a:prstGeom>
        </p:spPr>
      </p:pic>
      <p:graphicFrame>
        <p:nvGraphicFramePr>
          <p:cNvPr id="10" name="Diagram 9">
            <a:extLst>
              <a:ext uri="{FF2B5EF4-FFF2-40B4-BE49-F238E27FC236}">
                <a16:creationId xmlns:a16="http://schemas.microsoft.com/office/drawing/2014/main" id="{B1BB0D2C-14B8-987D-3E5D-895F3708FA21}"/>
              </a:ext>
            </a:extLst>
          </p:cNvPr>
          <p:cNvGraphicFramePr/>
          <p:nvPr>
            <p:extLst>
              <p:ext uri="{D42A27DB-BD31-4B8C-83A1-F6EECF244321}">
                <p14:modId xmlns:p14="http://schemas.microsoft.com/office/powerpoint/2010/main" val="989051407"/>
              </p:ext>
            </p:extLst>
          </p:nvPr>
        </p:nvGraphicFramePr>
        <p:xfrm>
          <a:off x="669713" y="4968512"/>
          <a:ext cx="10320561" cy="1889487"/>
        </p:xfrm>
        <a:graphic>
          <a:graphicData uri="http://schemas.openxmlformats.org/drawingml/2006/diagram">
            <dgm:relIds xmlns:dgm="http://schemas.openxmlformats.org/drawingml/2006/diagram" xmlns:r="http://schemas.openxmlformats.org/officeDocument/2006/relationships" r:dm="rId52" r:lo="rId53" r:qs="rId54" r:cs="rId55"/>
          </a:graphicData>
        </a:graphic>
      </p:graphicFrame>
      <p:sp>
        <p:nvSpPr>
          <p:cNvPr id="13" name="Freeform: Shape 12">
            <a:extLst>
              <a:ext uri="{FF2B5EF4-FFF2-40B4-BE49-F238E27FC236}">
                <a16:creationId xmlns:a16="http://schemas.microsoft.com/office/drawing/2014/main" id="{C7A9B9C7-4752-A444-9E72-A50D6F8F9384}"/>
              </a:ext>
            </a:extLst>
          </p:cNvPr>
          <p:cNvSpPr/>
          <p:nvPr/>
        </p:nvSpPr>
        <p:spPr>
          <a:xfrm>
            <a:off x="4158821" y="149463"/>
            <a:ext cx="2780550" cy="1036893"/>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3600" b="0" i="0" kern="1200" dirty="0"/>
              <a:t>داکتر بلید</a:t>
            </a:r>
            <a:endParaRPr lang="fa-IR" sz="3600" kern="1200" dirty="0"/>
          </a:p>
        </p:txBody>
      </p:sp>
      <p:pic>
        <p:nvPicPr>
          <p:cNvPr id="16" name="Picture 15">
            <a:extLst>
              <a:ext uri="{FF2B5EF4-FFF2-40B4-BE49-F238E27FC236}">
                <a16:creationId xmlns:a16="http://schemas.microsoft.com/office/drawing/2014/main" id="{D25539C0-3E37-301D-B183-41F097F2EDE5}"/>
              </a:ext>
            </a:extLst>
          </p:cNvPr>
          <p:cNvPicPr>
            <a:picLocks noChangeAspect="1"/>
          </p:cNvPicPr>
          <p:nvPr/>
        </p:nvPicPr>
        <p:blipFill>
          <a:blip r:embed="rId57">
            <a:extLst>
              <a:ext uri="{28A0092B-C50C-407E-A947-70E740481C1C}">
                <a14:useLocalDpi xmlns:a14="http://schemas.microsoft.com/office/drawing/2010/main" val="0"/>
              </a:ext>
            </a:extLst>
          </a:blip>
          <a:stretch>
            <a:fillRect/>
          </a:stretch>
        </p:blipFill>
        <p:spPr>
          <a:xfrm>
            <a:off x="2653592" y="1204911"/>
            <a:ext cx="5516047" cy="3679991"/>
          </a:xfrm>
          <a:prstGeom prst="rect">
            <a:avLst/>
          </a:prstGeom>
        </p:spPr>
      </p:pic>
      <p:graphicFrame>
        <p:nvGraphicFramePr>
          <p:cNvPr id="22" name="Diagram 21">
            <a:extLst>
              <a:ext uri="{FF2B5EF4-FFF2-40B4-BE49-F238E27FC236}">
                <a16:creationId xmlns:a16="http://schemas.microsoft.com/office/drawing/2014/main" id="{0C78306E-9BD2-76B1-295F-14E52F3F6788}"/>
              </a:ext>
            </a:extLst>
          </p:cNvPr>
          <p:cNvGraphicFramePr/>
          <p:nvPr>
            <p:extLst>
              <p:ext uri="{D42A27DB-BD31-4B8C-83A1-F6EECF244321}">
                <p14:modId xmlns:p14="http://schemas.microsoft.com/office/powerpoint/2010/main" val="4128568446"/>
              </p:ext>
            </p:extLst>
          </p:nvPr>
        </p:nvGraphicFramePr>
        <p:xfrm>
          <a:off x="669712" y="4968512"/>
          <a:ext cx="10320562" cy="1889488"/>
        </p:xfrm>
        <a:graphic>
          <a:graphicData uri="http://schemas.openxmlformats.org/drawingml/2006/diagram">
            <dgm:relIds xmlns:dgm="http://schemas.openxmlformats.org/drawingml/2006/diagram" xmlns:r="http://schemas.openxmlformats.org/officeDocument/2006/relationships" r:dm="rId58" r:lo="rId59" r:qs="rId60" r:cs="rId61"/>
          </a:graphicData>
        </a:graphic>
      </p:graphicFrame>
      <p:sp>
        <p:nvSpPr>
          <p:cNvPr id="25" name="Freeform: Shape 24">
            <a:extLst>
              <a:ext uri="{FF2B5EF4-FFF2-40B4-BE49-F238E27FC236}">
                <a16:creationId xmlns:a16="http://schemas.microsoft.com/office/drawing/2014/main" id="{F3C4F16A-C8B6-BD03-2C06-B4DF775DEB78}"/>
              </a:ext>
            </a:extLst>
          </p:cNvPr>
          <p:cNvSpPr/>
          <p:nvPr/>
        </p:nvSpPr>
        <p:spPr>
          <a:xfrm>
            <a:off x="4158821" y="117861"/>
            <a:ext cx="2790337" cy="1024514"/>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3600" b="0" i="0" kern="1200" dirty="0"/>
              <a:t>وایپر بلید</a:t>
            </a:r>
            <a:endParaRPr lang="fa-IR" sz="3600" kern="1200" dirty="0"/>
          </a:p>
        </p:txBody>
      </p:sp>
      <p:pic>
        <p:nvPicPr>
          <p:cNvPr id="28" name="Picture 27">
            <a:extLst>
              <a:ext uri="{FF2B5EF4-FFF2-40B4-BE49-F238E27FC236}">
                <a16:creationId xmlns:a16="http://schemas.microsoft.com/office/drawing/2014/main" id="{CC7CF82E-D28E-F549-08EB-40B31B0B3336}"/>
              </a:ext>
            </a:extLst>
          </p:cNvPr>
          <p:cNvPicPr>
            <a:picLocks noChangeAspect="1"/>
          </p:cNvPicPr>
          <p:nvPr/>
        </p:nvPicPr>
        <p:blipFill>
          <a:blip r:embed="rId63">
            <a:extLst>
              <a:ext uri="{28A0092B-C50C-407E-A947-70E740481C1C}">
                <a14:useLocalDpi xmlns:a14="http://schemas.microsoft.com/office/drawing/2010/main" val="0"/>
              </a:ext>
            </a:extLst>
          </a:blip>
          <a:stretch>
            <a:fillRect/>
          </a:stretch>
        </p:blipFill>
        <p:spPr>
          <a:xfrm>
            <a:off x="2653592" y="1160461"/>
            <a:ext cx="5520853" cy="3683198"/>
          </a:xfrm>
          <a:prstGeom prst="rect">
            <a:avLst/>
          </a:prstGeom>
        </p:spPr>
      </p:pic>
      <p:graphicFrame>
        <p:nvGraphicFramePr>
          <p:cNvPr id="34" name="Diagram 33">
            <a:extLst>
              <a:ext uri="{FF2B5EF4-FFF2-40B4-BE49-F238E27FC236}">
                <a16:creationId xmlns:a16="http://schemas.microsoft.com/office/drawing/2014/main" id="{D435945A-3E25-2B1B-89B4-ECFC07C49681}"/>
              </a:ext>
            </a:extLst>
          </p:cNvPr>
          <p:cNvGraphicFramePr/>
          <p:nvPr>
            <p:extLst>
              <p:ext uri="{D42A27DB-BD31-4B8C-83A1-F6EECF244321}">
                <p14:modId xmlns:p14="http://schemas.microsoft.com/office/powerpoint/2010/main" val="3344306247"/>
              </p:ext>
            </p:extLst>
          </p:nvPr>
        </p:nvGraphicFramePr>
        <p:xfrm>
          <a:off x="669710" y="4853652"/>
          <a:ext cx="10320564" cy="2003612"/>
        </p:xfrm>
        <a:graphic>
          <a:graphicData uri="http://schemas.openxmlformats.org/drawingml/2006/diagram">
            <dgm:relIds xmlns:dgm="http://schemas.openxmlformats.org/drawingml/2006/diagram" xmlns:r="http://schemas.openxmlformats.org/officeDocument/2006/relationships" r:dm="rId64" r:lo="rId65" r:qs="rId66" r:cs="rId67"/>
          </a:graphicData>
        </a:graphic>
      </p:graphicFrame>
      <p:sp>
        <p:nvSpPr>
          <p:cNvPr id="37" name="Freeform: Shape 36">
            <a:extLst>
              <a:ext uri="{FF2B5EF4-FFF2-40B4-BE49-F238E27FC236}">
                <a16:creationId xmlns:a16="http://schemas.microsoft.com/office/drawing/2014/main" id="{D048110A-6B3E-5ADD-D013-99683345F33B}"/>
              </a:ext>
            </a:extLst>
          </p:cNvPr>
          <p:cNvSpPr/>
          <p:nvPr/>
        </p:nvSpPr>
        <p:spPr>
          <a:xfrm>
            <a:off x="4231623" y="102547"/>
            <a:ext cx="2697787" cy="1052652"/>
          </a:xfrm>
          <a:custGeom>
            <a:avLst/>
            <a:gdLst>
              <a:gd name="connsiteX0" fmla="*/ 70062 w 2611286"/>
              <a:gd name="connsiteY0" fmla="*/ 0 h 420289"/>
              <a:gd name="connsiteX1" fmla="*/ 2541224 w 2611286"/>
              <a:gd name="connsiteY1" fmla="*/ 0 h 420289"/>
              <a:gd name="connsiteX2" fmla="*/ 2611286 w 2611286"/>
              <a:gd name="connsiteY2" fmla="*/ 70062 h 420289"/>
              <a:gd name="connsiteX3" fmla="*/ 2611286 w 2611286"/>
              <a:gd name="connsiteY3" fmla="*/ 420289 h 420289"/>
              <a:gd name="connsiteX4" fmla="*/ 2611286 w 2611286"/>
              <a:gd name="connsiteY4" fmla="*/ 420289 h 420289"/>
              <a:gd name="connsiteX5" fmla="*/ 0 w 2611286"/>
              <a:gd name="connsiteY5" fmla="*/ 420289 h 420289"/>
              <a:gd name="connsiteX6" fmla="*/ 0 w 2611286"/>
              <a:gd name="connsiteY6" fmla="*/ 420289 h 420289"/>
              <a:gd name="connsiteX7" fmla="*/ 0 w 2611286"/>
              <a:gd name="connsiteY7" fmla="*/ 70062 h 420289"/>
              <a:gd name="connsiteX8" fmla="*/ 70062 w 2611286"/>
              <a:gd name="connsiteY8" fmla="*/ 0 h 42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11286" h="420289">
                <a:moveTo>
                  <a:pt x="70062" y="0"/>
                </a:moveTo>
                <a:lnTo>
                  <a:pt x="2541224" y="0"/>
                </a:lnTo>
                <a:cubicBezTo>
                  <a:pt x="2579918" y="0"/>
                  <a:pt x="2611286" y="31368"/>
                  <a:pt x="2611286" y="70062"/>
                </a:cubicBezTo>
                <a:lnTo>
                  <a:pt x="2611286" y="420289"/>
                </a:lnTo>
                <a:lnTo>
                  <a:pt x="2611286" y="420289"/>
                </a:lnTo>
                <a:lnTo>
                  <a:pt x="0" y="420289"/>
                </a:lnTo>
                <a:lnTo>
                  <a:pt x="0" y="420289"/>
                </a:lnTo>
                <a:lnTo>
                  <a:pt x="0" y="70062"/>
                </a:lnTo>
                <a:cubicBezTo>
                  <a:pt x="0" y="31368"/>
                  <a:pt x="31368" y="0"/>
                  <a:pt x="70062" y="0"/>
                </a:cubicBez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4336" tIns="64336" rIns="64336" bIns="43815" numCol="1" spcCol="1270" anchor="ctr" anchorCtr="0">
            <a:noAutofit/>
          </a:bodyPr>
          <a:lstStyle/>
          <a:p>
            <a:pPr marL="0" lvl="0" indent="0" algn="ctr" defTabSz="1022350" rtl="1">
              <a:lnSpc>
                <a:spcPct val="90000"/>
              </a:lnSpc>
              <a:spcBef>
                <a:spcPct val="0"/>
              </a:spcBef>
              <a:spcAft>
                <a:spcPct val="35000"/>
              </a:spcAft>
              <a:buNone/>
            </a:pPr>
            <a:r>
              <a:rPr lang="fa-IR" sz="4000" b="0" i="0" kern="1200" dirty="0"/>
              <a:t>چیپست</a:t>
            </a:r>
            <a:endParaRPr lang="fa-IR" sz="4000" kern="1200" dirty="0"/>
          </a:p>
        </p:txBody>
      </p:sp>
      <p:pic>
        <p:nvPicPr>
          <p:cNvPr id="40" name="Picture 39">
            <a:extLst>
              <a:ext uri="{FF2B5EF4-FFF2-40B4-BE49-F238E27FC236}">
                <a16:creationId xmlns:a16="http://schemas.microsoft.com/office/drawing/2014/main" id="{BDD7CF0E-6A8E-FF47-3D35-7DAEE58037AF}"/>
              </a:ext>
            </a:extLst>
          </p:cNvPr>
          <p:cNvPicPr>
            <a:picLocks noChangeAspect="1"/>
          </p:cNvPicPr>
          <p:nvPr/>
        </p:nvPicPr>
        <p:blipFill>
          <a:blip r:embed="rId69">
            <a:extLst>
              <a:ext uri="{28A0092B-C50C-407E-A947-70E740481C1C}">
                <a14:useLocalDpi xmlns:a14="http://schemas.microsoft.com/office/drawing/2010/main" val="0"/>
              </a:ext>
            </a:extLst>
          </a:blip>
          <a:stretch>
            <a:fillRect/>
          </a:stretch>
        </p:blipFill>
        <p:spPr>
          <a:xfrm>
            <a:off x="2653592" y="1131771"/>
            <a:ext cx="5511241" cy="3676785"/>
          </a:xfrm>
          <a:prstGeom prst="rect">
            <a:avLst/>
          </a:prstGeom>
        </p:spPr>
      </p:pic>
      <p:graphicFrame>
        <p:nvGraphicFramePr>
          <p:cNvPr id="46" name="Diagram 45">
            <a:extLst>
              <a:ext uri="{FF2B5EF4-FFF2-40B4-BE49-F238E27FC236}">
                <a16:creationId xmlns:a16="http://schemas.microsoft.com/office/drawing/2014/main" id="{D3D59E7D-B8CA-D429-EA4D-16EF5842B8DC}"/>
              </a:ext>
            </a:extLst>
          </p:cNvPr>
          <p:cNvGraphicFramePr/>
          <p:nvPr>
            <p:extLst>
              <p:ext uri="{D42A27DB-BD31-4B8C-83A1-F6EECF244321}">
                <p14:modId xmlns:p14="http://schemas.microsoft.com/office/powerpoint/2010/main" val="2641526976"/>
              </p:ext>
            </p:extLst>
          </p:nvPr>
        </p:nvGraphicFramePr>
        <p:xfrm>
          <a:off x="669710" y="4808496"/>
          <a:ext cx="10320564" cy="2048768"/>
        </p:xfrm>
        <a:graphic>
          <a:graphicData uri="http://schemas.openxmlformats.org/drawingml/2006/diagram">
            <dgm:relIds xmlns:dgm="http://schemas.openxmlformats.org/drawingml/2006/diagram" xmlns:r="http://schemas.openxmlformats.org/officeDocument/2006/relationships" r:dm="rId70" r:lo="rId71" r:qs="rId72" r:cs="rId73"/>
          </a:graphicData>
        </a:graphic>
      </p:graphicFrame>
      <p:sp>
        <p:nvSpPr>
          <p:cNvPr id="6" name="TextBox 5">
            <a:extLst>
              <a:ext uri="{FF2B5EF4-FFF2-40B4-BE49-F238E27FC236}">
                <a16:creationId xmlns:a16="http://schemas.microsoft.com/office/drawing/2014/main" id="{326EDF51-972B-A3FE-8824-D03E47C5ACC8}"/>
              </a:ext>
            </a:extLst>
          </p:cNvPr>
          <p:cNvSpPr txBox="1"/>
          <p:nvPr/>
        </p:nvSpPr>
        <p:spPr>
          <a:xfrm>
            <a:off x="743919" y="5935850"/>
            <a:ext cx="1114861" cy="461665"/>
          </a:xfrm>
          <a:prstGeom prst="rect">
            <a:avLst/>
          </a:prstGeom>
          <a:noFill/>
        </p:spPr>
        <p:txBody>
          <a:bodyPr wrap="square" rtlCol="1">
            <a:spAutoFit/>
          </a:bodyPr>
          <a:lstStyle/>
          <a:p>
            <a:r>
              <a:rPr lang="fa-IR" sz="2400" dirty="0">
                <a:solidFill>
                  <a:schemeClr val="bg1"/>
                </a:solidFill>
              </a:rPr>
              <a:t>11/12</a:t>
            </a:r>
          </a:p>
        </p:txBody>
      </p:sp>
    </p:spTree>
    <p:extLst>
      <p:ext uri="{BB962C8B-B14F-4D97-AF65-F5344CB8AC3E}">
        <p14:creationId xmlns:p14="http://schemas.microsoft.com/office/powerpoint/2010/main" val="30797442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3"/>
                                        </p:tgtEl>
                                      </p:cBhvr>
                                    </p:animEffect>
                                    <p:set>
                                      <p:cBhvr>
                                        <p:cTn id="22" dur="1" fill="hold">
                                          <p:stCondLst>
                                            <p:cond delay="499"/>
                                          </p:stCondLst>
                                        </p:cTn>
                                        <p:tgtEl>
                                          <p:spTgt spid="3"/>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11"/>
                                        </p:tgtEl>
                                      </p:cBhvr>
                                    </p:animEffect>
                                    <p:set>
                                      <p:cBhvr>
                                        <p:cTn id="27" dur="1" fill="hold">
                                          <p:stCondLst>
                                            <p:cond delay="499"/>
                                          </p:stCondLst>
                                        </p:cTn>
                                        <p:tgtEl>
                                          <p:spTgt spid="11"/>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5"/>
                                        </p:tgtEl>
                                      </p:cBhvr>
                                    </p:animEffect>
                                    <p:set>
                                      <p:cBhvr>
                                        <p:cTn id="32" dur="1" fill="hold">
                                          <p:stCondLst>
                                            <p:cond delay="499"/>
                                          </p:stCondLst>
                                        </p:cTn>
                                        <p:tgtEl>
                                          <p:spTgt spid="5"/>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1000"/>
                                        <p:tgtEl>
                                          <p:spTgt spid="12"/>
                                        </p:tgtEl>
                                      </p:cBhvr>
                                    </p:animEffect>
                                    <p:anim calcmode="lin" valueType="num">
                                      <p:cBhvr>
                                        <p:cTn id="38" dur="1000" fill="hold"/>
                                        <p:tgtEl>
                                          <p:spTgt spid="12"/>
                                        </p:tgtEl>
                                        <p:attrNameLst>
                                          <p:attrName>ppt_x</p:attrName>
                                        </p:attrNameLst>
                                      </p:cBhvr>
                                      <p:tavLst>
                                        <p:tav tm="0">
                                          <p:val>
                                            <p:strVal val="#ppt_x"/>
                                          </p:val>
                                        </p:tav>
                                        <p:tav tm="100000">
                                          <p:val>
                                            <p:strVal val="#ppt_x"/>
                                          </p:val>
                                        </p:tav>
                                      </p:tavLst>
                                    </p:anim>
                                    <p:anim calcmode="lin" valueType="num">
                                      <p:cBhvr>
                                        <p:cTn id="3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1000"/>
                                        <p:tgtEl>
                                          <p:spTgt spid="14"/>
                                        </p:tgtEl>
                                      </p:cBhvr>
                                    </p:animEffect>
                                    <p:anim calcmode="lin" valueType="num">
                                      <p:cBhvr>
                                        <p:cTn id="45" dur="1000" fill="hold"/>
                                        <p:tgtEl>
                                          <p:spTgt spid="14"/>
                                        </p:tgtEl>
                                        <p:attrNameLst>
                                          <p:attrName>ppt_x</p:attrName>
                                        </p:attrNameLst>
                                      </p:cBhvr>
                                      <p:tavLst>
                                        <p:tav tm="0">
                                          <p:val>
                                            <p:strVal val="#ppt_x"/>
                                          </p:val>
                                        </p:tav>
                                        <p:tav tm="100000">
                                          <p:val>
                                            <p:strVal val="#ppt_x"/>
                                          </p:val>
                                        </p:tav>
                                      </p:tavLst>
                                    </p:anim>
                                    <p:anim calcmode="lin" valueType="num">
                                      <p:cBhvr>
                                        <p:cTn id="4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fade">
                                      <p:cBhvr>
                                        <p:cTn id="51" dur="1000"/>
                                        <p:tgtEl>
                                          <p:spTgt spid="17"/>
                                        </p:tgtEl>
                                      </p:cBhvr>
                                    </p:animEffect>
                                    <p:anim calcmode="lin" valueType="num">
                                      <p:cBhvr>
                                        <p:cTn id="52" dur="1000" fill="hold"/>
                                        <p:tgtEl>
                                          <p:spTgt spid="17"/>
                                        </p:tgtEl>
                                        <p:attrNameLst>
                                          <p:attrName>ppt_x</p:attrName>
                                        </p:attrNameLst>
                                      </p:cBhvr>
                                      <p:tavLst>
                                        <p:tav tm="0">
                                          <p:val>
                                            <p:strVal val="#ppt_x"/>
                                          </p:val>
                                        </p:tav>
                                        <p:tav tm="100000">
                                          <p:val>
                                            <p:strVal val="#ppt_x"/>
                                          </p:val>
                                        </p:tav>
                                      </p:tavLst>
                                    </p:anim>
                                    <p:anim calcmode="lin" valueType="num">
                                      <p:cBhvr>
                                        <p:cTn id="53"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xit" presetSubtype="0" fill="hold" grpId="1" nodeType="clickEffect">
                                  <p:stCondLst>
                                    <p:cond delay="0"/>
                                  </p:stCondLst>
                                  <p:childTnLst>
                                    <p:animEffect transition="out" filter="fade">
                                      <p:cBhvr>
                                        <p:cTn id="57" dur="1000"/>
                                        <p:tgtEl>
                                          <p:spTgt spid="12"/>
                                        </p:tgtEl>
                                      </p:cBhvr>
                                    </p:animEffect>
                                    <p:anim calcmode="lin" valueType="num">
                                      <p:cBhvr>
                                        <p:cTn id="58" dur="1000"/>
                                        <p:tgtEl>
                                          <p:spTgt spid="12"/>
                                        </p:tgtEl>
                                        <p:attrNameLst>
                                          <p:attrName>ppt_x</p:attrName>
                                        </p:attrNameLst>
                                      </p:cBhvr>
                                      <p:tavLst>
                                        <p:tav tm="0">
                                          <p:val>
                                            <p:strVal val="ppt_x"/>
                                          </p:val>
                                        </p:tav>
                                        <p:tav tm="100000">
                                          <p:val>
                                            <p:strVal val="ppt_x"/>
                                          </p:val>
                                        </p:tav>
                                      </p:tavLst>
                                    </p:anim>
                                    <p:anim calcmode="lin" valueType="num">
                                      <p:cBhvr>
                                        <p:cTn id="59" dur="1000"/>
                                        <p:tgtEl>
                                          <p:spTgt spid="12"/>
                                        </p:tgtEl>
                                        <p:attrNameLst>
                                          <p:attrName>ppt_y</p:attrName>
                                        </p:attrNameLst>
                                      </p:cBhvr>
                                      <p:tavLst>
                                        <p:tav tm="0">
                                          <p:val>
                                            <p:strVal val="ppt_y"/>
                                          </p:val>
                                        </p:tav>
                                        <p:tav tm="100000">
                                          <p:val>
                                            <p:strVal val="ppt_y+.1"/>
                                          </p:val>
                                        </p:tav>
                                      </p:tavLst>
                                    </p:anim>
                                    <p:set>
                                      <p:cBhvr>
                                        <p:cTn id="60" dur="1" fill="hold">
                                          <p:stCondLst>
                                            <p:cond delay="999"/>
                                          </p:stCondLst>
                                        </p:cTn>
                                        <p:tgtEl>
                                          <p:spTgt spid="12"/>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42" presetClass="exit" presetSubtype="0" fill="hold" nodeType="clickEffect">
                                  <p:stCondLst>
                                    <p:cond delay="0"/>
                                  </p:stCondLst>
                                  <p:childTnLst>
                                    <p:animEffect transition="out" filter="fade">
                                      <p:cBhvr>
                                        <p:cTn id="64" dur="1000"/>
                                        <p:tgtEl>
                                          <p:spTgt spid="14"/>
                                        </p:tgtEl>
                                      </p:cBhvr>
                                    </p:animEffect>
                                    <p:anim calcmode="lin" valueType="num">
                                      <p:cBhvr>
                                        <p:cTn id="65" dur="1000"/>
                                        <p:tgtEl>
                                          <p:spTgt spid="14"/>
                                        </p:tgtEl>
                                        <p:attrNameLst>
                                          <p:attrName>ppt_x</p:attrName>
                                        </p:attrNameLst>
                                      </p:cBhvr>
                                      <p:tavLst>
                                        <p:tav tm="0">
                                          <p:val>
                                            <p:strVal val="ppt_x"/>
                                          </p:val>
                                        </p:tav>
                                        <p:tav tm="100000">
                                          <p:val>
                                            <p:strVal val="ppt_x"/>
                                          </p:val>
                                        </p:tav>
                                      </p:tavLst>
                                    </p:anim>
                                    <p:anim calcmode="lin" valueType="num">
                                      <p:cBhvr>
                                        <p:cTn id="66" dur="1000"/>
                                        <p:tgtEl>
                                          <p:spTgt spid="14"/>
                                        </p:tgtEl>
                                        <p:attrNameLst>
                                          <p:attrName>ppt_y</p:attrName>
                                        </p:attrNameLst>
                                      </p:cBhvr>
                                      <p:tavLst>
                                        <p:tav tm="0">
                                          <p:val>
                                            <p:strVal val="ppt_y"/>
                                          </p:val>
                                        </p:tav>
                                        <p:tav tm="100000">
                                          <p:val>
                                            <p:strVal val="ppt_y+.1"/>
                                          </p:val>
                                        </p:tav>
                                      </p:tavLst>
                                    </p:anim>
                                    <p:set>
                                      <p:cBhvr>
                                        <p:cTn id="67" dur="1" fill="hold">
                                          <p:stCondLst>
                                            <p:cond delay="999"/>
                                          </p:stCondLst>
                                        </p:cTn>
                                        <p:tgtEl>
                                          <p:spTgt spid="14"/>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42" presetClass="exit" presetSubtype="0" fill="hold" grpId="1" nodeType="clickEffect">
                                  <p:stCondLst>
                                    <p:cond delay="0"/>
                                  </p:stCondLst>
                                  <p:childTnLst>
                                    <p:animEffect transition="out" filter="fade">
                                      <p:cBhvr>
                                        <p:cTn id="71" dur="1000"/>
                                        <p:tgtEl>
                                          <p:spTgt spid="17"/>
                                        </p:tgtEl>
                                      </p:cBhvr>
                                    </p:animEffect>
                                    <p:anim calcmode="lin" valueType="num">
                                      <p:cBhvr>
                                        <p:cTn id="72" dur="1000"/>
                                        <p:tgtEl>
                                          <p:spTgt spid="17"/>
                                        </p:tgtEl>
                                        <p:attrNameLst>
                                          <p:attrName>ppt_x</p:attrName>
                                        </p:attrNameLst>
                                      </p:cBhvr>
                                      <p:tavLst>
                                        <p:tav tm="0">
                                          <p:val>
                                            <p:strVal val="ppt_x"/>
                                          </p:val>
                                        </p:tav>
                                        <p:tav tm="100000">
                                          <p:val>
                                            <p:strVal val="ppt_x"/>
                                          </p:val>
                                        </p:tav>
                                      </p:tavLst>
                                    </p:anim>
                                    <p:anim calcmode="lin" valueType="num">
                                      <p:cBhvr>
                                        <p:cTn id="73" dur="1000"/>
                                        <p:tgtEl>
                                          <p:spTgt spid="17"/>
                                        </p:tgtEl>
                                        <p:attrNameLst>
                                          <p:attrName>ppt_y</p:attrName>
                                        </p:attrNameLst>
                                      </p:cBhvr>
                                      <p:tavLst>
                                        <p:tav tm="0">
                                          <p:val>
                                            <p:strVal val="ppt_y"/>
                                          </p:val>
                                        </p:tav>
                                        <p:tav tm="100000">
                                          <p:val>
                                            <p:strVal val="ppt_y+.1"/>
                                          </p:val>
                                        </p:tav>
                                      </p:tavLst>
                                    </p:anim>
                                    <p:set>
                                      <p:cBhvr>
                                        <p:cTn id="74" dur="1" fill="hold">
                                          <p:stCondLst>
                                            <p:cond delay="999"/>
                                          </p:stCondLst>
                                        </p:cTn>
                                        <p:tgtEl>
                                          <p:spTgt spid="17"/>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14" presetClass="entr" presetSubtype="10" fill="hold" grpId="0" nodeType="clickEffect">
                                  <p:stCondLst>
                                    <p:cond delay="0"/>
                                  </p:stCondLst>
                                  <p:childTnLst>
                                    <p:set>
                                      <p:cBhvr>
                                        <p:cTn id="78" dur="1" fill="hold">
                                          <p:stCondLst>
                                            <p:cond delay="0"/>
                                          </p:stCondLst>
                                        </p:cTn>
                                        <p:tgtEl>
                                          <p:spTgt spid="18"/>
                                        </p:tgtEl>
                                        <p:attrNameLst>
                                          <p:attrName>style.visibility</p:attrName>
                                        </p:attrNameLst>
                                      </p:cBhvr>
                                      <p:to>
                                        <p:strVal val="visible"/>
                                      </p:to>
                                    </p:set>
                                    <p:animEffect transition="in" filter="randombar(horizontal)">
                                      <p:cBhvr>
                                        <p:cTn id="79" dur="500"/>
                                        <p:tgtEl>
                                          <p:spTgt spid="18"/>
                                        </p:tgtEl>
                                      </p:cBhvr>
                                    </p:animEffect>
                                  </p:childTnLst>
                                </p:cTn>
                              </p:par>
                            </p:childTnLst>
                          </p:cTn>
                        </p:par>
                      </p:childTnLst>
                    </p:cTn>
                  </p:par>
                  <p:par>
                    <p:cTn id="80" fill="hold">
                      <p:stCondLst>
                        <p:cond delay="indefinite"/>
                      </p:stCondLst>
                      <p:childTnLst>
                        <p:par>
                          <p:cTn id="81" fill="hold">
                            <p:stCondLst>
                              <p:cond delay="0"/>
                            </p:stCondLst>
                            <p:childTnLst>
                              <p:par>
                                <p:cTn id="82" presetID="14" presetClass="entr" presetSubtype="10" fill="hold" nodeType="clickEffect">
                                  <p:stCondLst>
                                    <p:cond delay="0"/>
                                  </p:stCondLst>
                                  <p:childTnLst>
                                    <p:set>
                                      <p:cBhvr>
                                        <p:cTn id="83" dur="1" fill="hold">
                                          <p:stCondLst>
                                            <p:cond delay="0"/>
                                          </p:stCondLst>
                                        </p:cTn>
                                        <p:tgtEl>
                                          <p:spTgt spid="20"/>
                                        </p:tgtEl>
                                        <p:attrNameLst>
                                          <p:attrName>style.visibility</p:attrName>
                                        </p:attrNameLst>
                                      </p:cBhvr>
                                      <p:to>
                                        <p:strVal val="visible"/>
                                      </p:to>
                                    </p:set>
                                    <p:animEffect transition="in" filter="randombar(horizontal)">
                                      <p:cBhvr>
                                        <p:cTn id="84" dur="500"/>
                                        <p:tgtEl>
                                          <p:spTgt spid="20"/>
                                        </p:tgtEl>
                                      </p:cBhvr>
                                    </p:animEffect>
                                  </p:childTnLst>
                                </p:cTn>
                              </p:par>
                            </p:childTnLst>
                          </p:cTn>
                        </p:par>
                      </p:childTnLst>
                    </p:cTn>
                  </p:par>
                  <p:par>
                    <p:cTn id="85" fill="hold">
                      <p:stCondLst>
                        <p:cond delay="indefinite"/>
                      </p:stCondLst>
                      <p:childTnLst>
                        <p:par>
                          <p:cTn id="86" fill="hold">
                            <p:stCondLst>
                              <p:cond delay="0"/>
                            </p:stCondLst>
                            <p:childTnLst>
                              <p:par>
                                <p:cTn id="87" presetID="14" presetClass="entr" presetSubtype="10" fill="hold" grpId="0" nodeType="clickEffect">
                                  <p:stCondLst>
                                    <p:cond delay="0"/>
                                  </p:stCondLst>
                                  <p:childTnLst>
                                    <p:set>
                                      <p:cBhvr>
                                        <p:cTn id="88" dur="1" fill="hold">
                                          <p:stCondLst>
                                            <p:cond delay="0"/>
                                          </p:stCondLst>
                                        </p:cTn>
                                        <p:tgtEl>
                                          <p:spTgt spid="23"/>
                                        </p:tgtEl>
                                        <p:attrNameLst>
                                          <p:attrName>style.visibility</p:attrName>
                                        </p:attrNameLst>
                                      </p:cBhvr>
                                      <p:to>
                                        <p:strVal val="visible"/>
                                      </p:to>
                                    </p:set>
                                    <p:animEffect transition="in" filter="randombar(horizontal)">
                                      <p:cBhvr>
                                        <p:cTn id="89" dur="500"/>
                                        <p:tgtEl>
                                          <p:spTgt spid="23"/>
                                        </p:tgtEl>
                                      </p:cBhvr>
                                    </p:animEffect>
                                  </p:childTnLst>
                                </p:cTn>
                              </p:par>
                            </p:childTnLst>
                          </p:cTn>
                        </p:par>
                      </p:childTnLst>
                    </p:cTn>
                  </p:par>
                  <p:par>
                    <p:cTn id="90" fill="hold">
                      <p:stCondLst>
                        <p:cond delay="indefinite"/>
                      </p:stCondLst>
                      <p:childTnLst>
                        <p:par>
                          <p:cTn id="91" fill="hold">
                            <p:stCondLst>
                              <p:cond delay="0"/>
                            </p:stCondLst>
                            <p:childTnLst>
                              <p:par>
                                <p:cTn id="92" presetID="14" presetClass="exit" presetSubtype="10" fill="hold" grpId="1" nodeType="clickEffect">
                                  <p:stCondLst>
                                    <p:cond delay="0"/>
                                  </p:stCondLst>
                                  <p:childTnLst>
                                    <p:animEffect transition="out" filter="randombar(horizontal)">
                                      <p:cBhvr>
                                        <p:cTn id="93" dur="500"/>
                                        <p:tgtEl>
                                          <p:spTgt spid="18"/>
                                        </p:tgtEl>
                                      </p:cBhvr>
                                    </p:animEffect>
                                    <p:set>
                                      <p:cBhvr>
                                        <p:cTn id="94" dur="1" fill="hold">
                                          <p:stCondLst>
                                            <p:cond delay="499"/>
                                          </p:stCondLst>
                                        </p:cTn>
                                        <p:tgtEl>
                                          <p:spTgt spid="18"/>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4" presetClass="exit" presetSubtype="10" fill="hold" nodeType="clickEffect">
                                  <p:stCondLst>
                                    <p:cond delay="0"/>
                                  </p:stCondLst>
                                  <p:childTnLst>
                                    <p:animEffect transition="out" filter="randombar(horizontal)">
                                      <p:cBhvr>
                                        <p:cTn id="98" dur="500"/>
                                        <p:tgtEl>
                                          <p:spTgt spid="20"/>
                                        </p:tgtEl>
                                      </p:cBhvr>
                                    </p:animEffect>
                                    <p:set>
                                      <p:cBhvr>
                                        <p:cTn id="99" dur="1" fill="hold">
                                          <p:stCondLst>
                                            <p:cond delay="499"/>
                                          </p:stCondLst>
                                        </p:cTn>
                                        <p:tgtEl>
                                          <p:spTgt spid="20"/>
                                        </p:tgtEl>
                                        <p:attrNameLst>
                                          <p:attrName>style.visibility</p:attrName>
                                        </p:attrNameLst>
                                      </p:cBhvr>
                                      <p:to>
                                        <p:strVal val="hidden"/>
                                      </p:to>
                                    </p:set>
                                  </p:childTnLst>
                                </p:cTn>
                              </p:par>
                            </p:childTnLst>
                          </p:cTn>
                        </p:par>
                      </p:childTnLst>
                    </p:cTn>
                  </p:par>
                  <p:par>
                    <p:cTn id="100" fill="hold">
                      <p:stCondLst>
                        <p:cond delay="indefinite"/>
                      </p:stCondLst>
                      <p:childTnLst>
                        <p:par>
                          <p:cTn id="101" fill="hold">
                            <p:stCondLst>
                              <p:cond delay="0"/>
                            </p:stCondLst>
                            <p:childTnLst>
                              <p:par>
                                <p:cTn id="102" presetID="14" presetClass="exit" presetSubtype="10" fill="hold" grpId="1" nodeType="clickEffect">
                                  <p:stCondLst>
                                    <p:cond delay="0"/>
                                  </p:stCondLst>
                                  <p:childTnLst>
                                    <p:animEffect transition="out" filter="randombar(horizontal)">
                                      <p:cBhvr>
                                        <p:cTn id="103" dur="500"/>
                                        <p:tgtEl>
                                          <p:spTgt spid="23"/>
                                        </p:tgtEl>
                                      </p:cBhvr>
                                    </p:animEffect>
                                    <p:set>
                                      <p:cBhvr>
                                        <p:cTn id="104" dur="1" fill="hold">
                                          <p:stCondLst>
                                            <p:cond delay="499"/>
                                          </p:stCondLst>
                                        </p:cTn>
                                        <p:tgtEl>
                                          <p:spTgt spid="23"/>
                                        </p:tgtEl>
                                        <p:attrNameLst>
                                          <p:attrName>style.visibility</p:attrName>
                                        </p:attrNameLst>
                                      </p:cBhvr>
                                      <p:to>
                                        <p:strVal val="hidden"/>
                                      </p:to>
                                    </p:set>
                                  </p:childTnLst>
                                </p:cTn>
                              </p:par>
                            </p:childTnLst>
                          </p:cTn>
                        </p:par>
                      </p:childTnLst>
                    </p:cTn>
                  </p:par>
                  <p:par>
                    <p:cTn id="105" fill="hold">
                      <p:stCondLst>
                        <p:cond delay="indefinite"/>
                      </p:stCondLst>
                      <p:childTnLst>
                        <p:par>
                          <p:cTn id="106" fill="hold">
                            <p:stCondLst>
                              <p:cond delay="0"/>
                            </p:stCondLst>
                            <p:childTnLst>
                              <p:par>
                                <p:cTn id="107" presetID="53" presetClass="entr" presetSubtype="16" fill="hold" grpId="0" nodeType="clickEffect">
                                  <p:stCondLst>
                                    <p:cond delay="0"/>
                                  </p:stCondLst>
                                  <p:childTnLst>
                                    <p:set>
                                      <p:cBhvr>
                                        <p:cTn id="108" dur="1" fill="hold">
                                          <p:stCondLst>
                                            <p:cond delay="0"/>
                                          </p:stCondLst>
                                        </p:cTn>
                                        <p:tgtEl>
                                          <p:spTgt spid="24"/>
                                        </p:tgtEl>
                                        <p:attrNameLst>
                                          <p:attrName>style.visibility</p:attrName>
                                        </p:attrNameLst>
                                      </p:cBhvr>
                                      <p:to>
                                        <p:strVal val="visible"/>
                                      </p:to>
                                    </p:set>
                                    <p:anim calcmode="lin" valueType="num">
                                      <p:cBhvr>
                                        <p:cTn id="109" dur="500" fill="hold"/>
                                        <p:tgtEl>
                                          <p:spTgt spid="24"/>
                                        </p:tgtEl>
                                        <p:attrNameLst>
                                          <p:attrName>ppt_w</p:attrName>
                                        </p:attrNameLst>
                                      </p:cBhvr>
                                      <p:tavLst>
                                        <p:tav tm="0">
                                          <p:val>
                                            <p:fltVal val="0"/>
                                          </p:val>
                                        </p:tav>
                                        <p:tav tm="100000">
                                          <p:val>
                                            <p:strVal val="#ppt_w"/>
                                          </p:val>
                                        </p:tav>
                                      </p:tavLst>
                                    </p:anim>
                                    <p:anim calcmode="lin" valueType="num">
                                      <p:cBhvr>
                                        <p:cTn id="110" dur="500" fill="hold"/>
                                        <p:tgtEl>
                                          <p:spTgt spid="24"/>
                                        </p:tgtEl>
                                        <p:attrNameLst>
                                          <p:attrName>ppt_h</p:attrName>
                                        </p:attrNameLst>
                                      </p:cBhvr>
                                      <p:tavLst>
                                        <p:tav tm="0">
                                          <p:val>
                                            <p:fltVal val="0"/>
                                          </p:val>
                                        </p:tav>
                                        <p:tav tm="100000">
                                          <p:val>
                                            <p:strVal val="#ppt_h"/>
                                          </p:val>
                                        </p:tav>
                                      </p:tavLst>
                                    </p:anim>
                                    <p:animEffect transition="in" filter="fade">
                                      <p:cBhvr>
                                        <p:cTn id="111" dur="500"/>
                                        <p:tgtEl>
                                          <p:spTgt spid="24"/>
                                        </p:tgtEl>
                                      </p:cBhvr>
                                    </p:animEffect>
                                  </p:childTnLst>
                                </p:cTn>
                              </p:par>
                            </p:childTnLst>
                          </p:cTn>
                        </p:par>
                      </p:childTnLst>
                    </p:cTn>
                  </p:par>
                  <p:par>
                    <p:cTn id="112" fill="hold">
                      <p:stCondLst>
                        <p:cond delay="indefinite"/>
                      </p:stCondLst>
                      <p:childTnLst>
                        <p:par>
                          <p:cTn id="113" fill="hold">
                            <p:stCondLst>
                              <p:cond delay="0"/>
                            </p:stCondLst>
                            <p:childTnLst>
                              <p:par>
                                <p:cTn id="114" presetID="53" presetClass="entr" presetSubtype="16" fill="hold" nodeType="clickEffect">
                                  <p:stCondLst>
                                    <p:cond delay="0"/>
                                  </p:stCondLst>
                                  <p:childTnLst>
                                    <p:set>
                                      <p:cBhvr>
                                        <p:cTn id="115" dur="1" fill="hold">
                                          <p:stCondLst>
                                            <p:cond delay="0"/>
                                          </p:stCondLst>
                                        </p:cTn>
                                        <p:tgtEl>
                                          <p:spTgt spid="26"/>
                                        </p:tgtEl>
                                        <p:attrNameLst>
                                          <p:attrName>style.visibility</p:attrName>
                                        </p:attrNameLst>
                                      </p:cBhvr>
                                      <p:to>
                                        <p:strVal val="visible"/>
                                      </p:to>
                                    </p:set>
                                    <p:anim calcmode="lin" valueType="num">
                                      <p:cBhvr>
                                        <p:cTn id="116" dur="500" fill="hold"/>
                                        <p:tgtEl>
                                          <p:spTgt spid="26"/>
                                        </p:tgtEl>
                                        <p:attrNameLst>
                                          <p:attrName>ppt_w</p:attrName>
                                        </p:attrNameLst>
                                      </p:cBhvr>
                                      <p:tavLst>
                                        <p:tav tm="0">
                                          <p:val>
                                            <p:fltVal val="0"/>
                                          </p:val>
                                        </p:tav>
                                        <p:tav tm="100000">
                                          <p:val>
                                            <p:strVal val="#ppt_w"/>
                                          </p:val>
                                        </p:tav>
                                      </p:tavLst>
                                    </p:anim>
                                    <p:anim calcmode="lin" valueType="num">
                                      <p:cBhvr>
                                        <p:cTn id="117" dur="500" fill="hold"/>
                                        <p:tgtEl>
                                          <p:spTgt spid="26"/>
                                        </p:tgtEl>
                                        <p:attrNameLst>
                                          <p:attrName>ppt_h</p:attrName>
                                        </p:attrNameLst>
                                      </p:cBhvr>
                                      <p:tavLst>
                                        <p:tav tm="0">
                                          <p:val>
                                            <p:fltVal val="0"/>
                                          </p:val>
                                        </p:tav>
                                        <p:tav tm="100000">
                                          <p:val>
                                            <p:strVal val="#ppt_h"/>
                                          </p:val>
                                        </p:tav>
                                      </p:tavLst>
                                    </p:anim>
                                    <p:animEffect transition="in" filter="fade">
                                      <p:cBhvr>
                                        <p:cTn id="118" dur="500"/>
                                        <p:tgtEl>
                                          <p:spTgt spid="26"/>
                                        </p:tgtEl>
                                      </p:cBhvr>
                                    </p:animEffect>
                                  </p:childTnLst>
                                </p:cTn>
                              </p:par>
                            </p:childTnLst>
                          </p:cTn>
                        </p:par>
                      </p:childTnLst>
                    </p:cTn>
                  </p:par>
                  <p:par>
                    <p:cTn id="119" fill="hold">
                      <p:stCondLst>
                        <p:cond delay="indefinite"/>
                      </p:stCondLst>
                      <p:childTnLst>
                        <p:par>
                          <p:cTn id="120" fill="hold">
                            <p:stCondLst>
                              <p:cond delay="0"/>
                            </p:stCondLst>
                            <p:childTnLst>
                              <p:par>
                                <p:cTn id="121" presetID="53" presetClass="entr" presetSubtype="16" fill="hold" grpId="0" nodeType="clickEffect">
                                  <p:stCondLst>
                                    <p:cond delay="0"/>
                                  </p:stCondLst>
                                  <p:childTnLst>
                                    <p:set>
                                      <p:cBhvr>
                                        <p:cTn id="122" dur="1" fill="hold">
                                          <p:stCondLst>
                                            <p:cond delay="0"/>
                                          </p:stCondLst>
                                        </p:cTn>
                                        <p:tgtEl>
                                          <p:spTgt spid="29"/>
                                        </p:tgtEl>
                                        <p:attrNameLst>
                                          <p:attrName>style.visibility</p:attrName>
                                        </p:attrNameLst>
                                      </p:cBhvr>
                                      <p:to>
                                        <p:strVal val="visible"/>
                                      </p:to>
                                    </p:set>
                                    <p:anim calcmode="lin" valueType="num">
                                      <p:cBhvr>
                                        <p:cTn id="123" dur="500" fill="hold"/>
                                        <p:tgtEl>
                                          <p:spTgt spid="29"/>
                                        </p:tgtEl>
                                        <p:attrNameLst>
                                          <p:attrName>ppt_w</p:attrName>
                                        </p:attrNameLst>
                                      </p:cBhvr>
                                      <p:tavLst>
                                        <p:tav tm="0">
                                          <p:val>
                                            <p:fltVal val="0"/>
                                          </p:val>
                                        </p:tav>
                                        <p:tav tm="100000">
                                          <p:val>
                                            <p:strVal val="#ppt_w"/>
                                          </p:val>
                                        </p:tav>
                                      </p:tavLst>
                                    </p:anim>
                                    <p:anim calcmode="lin" valueType="num">
                                      <p:cBhvr>
                                        <p:cTn id="124" dur="500" fill="hold"/>
                                        <p:tgtEl>
                                          <p:spTgt spid="29"/>
                                        </p:tgtEl>
                                        <p:attrNameLst>
                                          <p:attrName>ppt_h</p:attrName>
                                        </p:attrNameLst>
                                      </p:cBhvr>
                                      <p:tavLst>
                                        <p:tav tm="0">
                                          <p:val>
                                            <p:fltVal val="0"/>
                                          </p:val>
                                        </p:tav>
                                        <p:tav tm="100000">
                                          <p:val>
                                            <p:strVal val="#ppt_h"/>
                                          </p:val>
                                        </p:tav>
                                      </p:tavLst>
                                    </p:anim>
                                    <p:animEffect transition="in" filter="fade">
                                      <p:cBhvr>
                                        <p:cTn id="125" dur="500"/>
                                        <p:tgtEl>
                                          <p:spTgt spid="29"/>
                                        </p:tgtEl>
                                      </p:cBhvr>
                                    </p:animEffect>
                                  </p:childTnLst>
                                </p:cTn>
                              </p:par>
                            </p:childTnLst>
                          </p:cTn>
                        </p:par>
                      </p:childTnLst>
                    </p:cTn>
                  </p:par>
                  <p:par>
                    <p:cTn id="126" fill="hold">
                      <p:stCondLst>
                        <p:cond delay="indefinite"/>
                      </p:stCondLst>
                      <p:childTnLst>
                        <p:par>
                          <p:cTn id="127" fill="hold">
                            <p:stCondLst>
                              <p:cond delay="0"/>
                            </p:stCondLst>
                            <p:childTnLst>
                              <p:par>
                                <p:cTn id="128" presetID="53" presetClass="exit" presetSubtype="32" fill="hold" grpId="1" nodeType="clickEffect">
                                  <p:stCondLst>
                                    <p:cond delay="0"/>
                                  </p:stCondLst>
                                  <p:childTnLst>
                                    <p:anim calcmode="lin" valueType="num">
                                      <p:cBhvr>
                                        <p:cTn id="129" dur="500"/>
                                        <p:tgtEl>
                                          <p:spTgt spid="24"/>
                                        </p:tgtEl>
                                        <p:attrNameLst>
                                          <p:attrName>ppt_w</p:attrName>
                                        </p:attrNameLst>
                                      </p:cBhvr>
                                      <p:tavLst>
                                        <p:tav tm="0">
                                          <p:val>
                                            <p:strVal val="ppt_w"/>
                                          </p:val>
                                        </p:tav>
                                        <p:tav tm="100000">
                                          <p:val>
                                            <p:fltVal val="0"/>
                                          </p:val>
                                        </p:tav>
                                      </p:tavLst>
                                    </p:anim>
                                    <p:anim calcmode="lin" valueType="num">
                                      <p:cBhvr>
                                        <p:cTn id="130" dur="500"/>
                                        <p:tgtEl>
                                          <p:spTgt spid="24"/>
                                        </p:tgtEl>
                                        <p:attrNameLst>
                                          <p:attrName>ppt_h</p:attrName>
                                        </p:attrNameLst>
                                      </p:cBhvr>
                                      <p:tavLst>
                                        <p:tav tm="0">
                                          <p:val>
                                            <p:strVal val="ppt_h"/>
                                          </p:val>
                                        </p:tav>
                                        <p:tav tm="100000">
                                          <p:val>
                                            <p:fltVal val="0"/>
                                          </p:val>
                                        </p:tav>
                                      </p:tavLst>
                                    </p:anim>
                                    <p:animEffect transition="out" filter="fade">
                                      <p:cBhvr>
                                        <p:cTn id="131" dur="500"/>
                                        <p:tgtEl>
                                          <p:spTgt spid="24"/>
                                        </p:tgtEl>
                                      </p:cBhvr>
                                    </p:animEffect>
                                    <p:set>
                                      <p:cBhvr>
                                        <p:cTn id="132" dur="1" fill="hold">
                                          <p:stCondLst>
                                            <p:cond delay="499"/>
                                          </p:stCondLst>
                                        </p:cTn>
                                        <p:tgtEl>
                                          <p:spTgt spid="24"/>
                                        </p:tgtEl>
                                        <p:attrNameLst>
                                          <p:attrName>style.visibility</p:attrName>
                                        </p:attrNameLst>
                                      </p:cBhvr>
                                      <p:to>
                                        <p:strVal val="hidden"/>
                                      </p:to>
                                    </p:set>
                                  </p:childTnLst>
                                </p:cTn>
                              </p:par>
                            </p:childTnLst>
                          </p:cTn>
                        </p:par>
                      </p:childTnLst>
                    </p:cTn>
                  </p:par>
                  <p:par>
                    <p:cTn id="133" fill="hold">
                      <p:stCondLst>
                        <p:cond delay="indefinite"/>
                      </p:stCondLst>
                      <p:childTnLst>
                        <p:par>
                          <p:cTn id="134" fill="hold">
                            <p:stCondLst>
                              <p:cond delay="0"/>
                            </p:stCondLst>
                            <p:childTnLst>
                              <p:par>
                                <p:cTn id="135" presetID="53" presetClass="exit" presetSubtype="32" fill="hold" nodeType="clickEffect">
                                  <p:stCondLst>
                                    <p:cond delay="0"/>
                                  </p:stCondLst>
                                  <p:childTnLst>
                                    <p:anim calcmode="lin" valueType="num">
                                      <p:cBhvr>
                                        <p:cTn id="136" dur="500"/>
                                        <p:tgtEl>
                                          <p:spTgt spid="26"/>
                                        </p:tgtEl>
                                        <p:attrNameLst>
                                          <p:attrName>ppt_w</p:attrName>
                                        </p:attrNameLst>
                                      </p:cBhvr>
                                      <p:tavLst>
                                        <p:tav tm="0">
                                          <p:val>
                                            <p:strVal val="ppt_w"/>
                                          </p:val>
                                        </p:tav>
                                        <p:tav tm="100000">
                                          <p:val>
                                            <p:fltVal val="0"/>
                                          </p:val>
                                        </p:tav>
                                      </p:tavLst>
                                    </p:anim>
                                    <p:anim calcmode="lin" valueType="num">
                                      <p:cBhvr>
                                        <p:cTn id="137" dur="500"/>
                                        <p:tgtEl>
                                          <p:spTgt spid="26"/>
                                        </p:tgtEl>
                                        <p:attrNameLst>
                                          <p:attrName>ppt_h</p:attrName>
                                        </p:attrNameLst>
                                      </p:cBhvr>
                                      <p:tavLst>
                                        <p:tav tm="0">
                                          <p:val>
                                            <p:strVal val="ppt_h"/>
                                          </p:val>
                                        </p:tav>
                                        <p:tav tm="100000">
                                          <p:val>
                                            <p:fltVal val="0"/>
                                          </p:val>
                                        </p:tav>
                                      </p:tavLst>
                                    </p:anim>
                                    <p:animEffect transition="out" filter="fade">
                                      <p:cBhvr>
                                        <p:cTn id="138" dur="500"/>
                                        <p:tgtEl>
                                          <p:spTgt spid="26"/>
                                        </p:tgtEl>
                                      </p:cBhvr>
                                    </p:animEffect>
                                    <p:set>
                                      <p:cBhvr>
                                        <p:cTn id="139" dur="1" fill="hold">
                                          <p:stCondLst>
                                            <p:cond delay="499"/>
                                          </p:stCondLst>
                                        </p:cTn>
                                        <p:tgtEl>
                                          <p:spTgt spid="26"/>
                                        </p:tgtEl>
                                        <p:attrNameLst>
                                          <p:attrName>style.visibility</p:attrName>
                                        </p:attrNameLst>
                                      </p:cBhvr>
                                      <p:to>
                                        <p:strVal val="hidden"/>
                                      </p:to>
                                    </p:set>
                                  </p:childTnLst>
                                </p:cTn>
                              </p:par>
                            </p:childTnLst>
                          </p:cTn>
                        </p:par>
                      </p:childTnLst>
                    </p:cTn>
                  </p:par>
                  <p:par>
                    <p:cTn id="140" fill="hold">
                      <p:stCondLst>
                        <p:cond delay="indefinite"/>
                      </p:stCondLst>
                      <p:childTnLst>
                        <p:par>
                          <p:cTn id="141" fill="hold">
                            <p:stCondLst>
                              <p:cond delay="0"/>
                            </p:stCondLst>
                            <p:childTnLst>
                              <p:par>
                                <p:cTn id="142" presetID="53" presetClass="exit" presetSubtype="32" fill="hold" grpId="1" nodeType="clickEffect">
                                  <p:stCondLst>
                                    <p:cond delay="0"/>
                                  </p:stCondLst>
                                  <p:childTnLst>
                                    <p:anim calcmode="lin" valueType="num">
                                      <p:cBhvr>
                                        <p:cTn id="143" dur="500"/>
                                        <p:tgtEl>
                                          <p:spTgt spid="29"/>
                                        </p:tgtEl>
                                        <p:attrNameLst>
                                          <p:attrName>ppt_w</p:attrName>
                                        </p:attrNameLst>
                                      </p:cBhvr>
                                      <p:tavLst>
                                        <p:tav tm="0">
                                          <p:val>
                                            <p:strVal val="ppt_w"/>
                                          </p:val>
                                        </p:tav>
                                        <p:tav tm="100000">
                                          <p:val>
                                            <p:fltVal val="0"/>
                                          </p:val>
                                        </p:tav>
                                      </p:tavLst>
                                    </p:anim>
                                    <p:anim calcmode="lin" valueType="num">
                                      <p:cBhvr>
                                        <p:cTn id="144" dur="500"/>
                                        <p:tgtEl>
                                          <p:spTgt spid="29"/>
                                        </p:tgtEl>
                                        <p:attrNameLst>
                                          <p:attrName>ppt_h</p:attrName>
                                        </p:attrNameLst>
                                      </p:cBhvr>
                                      <p:tavLst>
                                        <p:tav tm="0">
                                          <p:val>
                                            <p:strVal val="ppt_h"/>
                                          </p:val>
                                        </p:tav>
                                        <p:tav tm="100000">
                                          <p:val>
                                            <p:fltVal val="0"/>
                                          </p:val>
                                        </p:tav>
                                      </p:tavLst>
                                    </p:anim>
                                    <p:animEffect transition="out" filter="fade">
                                      <p:cBhvr>
                                        <p:cTn id="145" dur="500"/>
                                        <p:tgtEl>
                                          <p:spTgt spid="29"/>
                                        </p:tgtEl>
                                      </p:cBhvr>
                                    </p:animEffect>
                                    <p:set>
                                      <p:cBhvr>
                                        <p:cTn id="146" dur="1" fill="hold">
                                          <p:stCondLst>
                                            <p:cond delay="499"/>
                                          </p:stCondLst>
                                        </p:cTn>
                                        <p:tgtEl>
                                          <p:spTgt spid="29"/>
                                        </p:tgtEl>
                                        <p:attrNameLst>
                                          <p:attrName>style.visibility</p:attrName>
                                        </p:attrNameLst>
                                      </p:cBhvr>
                                      <p:to>
                                        <p:strVal val="hidden"/>
                                      </p:to>
                                    </p:set>
                                  </p:childTnLst>
                                </p:cTn>
                              </p:par>
                            </p:childTnLst>
                          </p:cTn>
                        </p:par>
                      </p:childTnLst>
                    </p:cTn>
                  </p:par>
                  <p:par>
                    <p:cTn id="147" fill="hold">
                      <p:stCondLst>
                        <p:cond delay="indefinite"/>
                      </p:stCondLst>
                      <p:childTnLst>
                        <p:par>
                          <p:cTn id="148" fill="hold">
                            <p:stCondLst>
                              <p:cond delay="0"/>
                            </p:stCondLst>
                            <p:childTnLst>
                              <p:par>
                                <p:cTn id="149" presetID="31" presetClass="entr" presetSubtype="0" fill="hold" grpId="0" nodeType="clickEffect">
                                  <p:stCondLst>
                                    <p:cond delay="0"/>
                                  </p:stCondLst>
                                  <p:childTnLst>
                                    <p:set>
                                      <p:cBhvr>
                                        <p:cTn id="150" dur="1" fill="hold">
                                          <p:stCondLst>
                                            <p:cond delay="0"/>
                                          </p:stCondLst>
                                        </p:cTn>
                                        <p:tgtEl>
                                          <p:spTgt spid="30"/>
                                        </p:tgtEl>
                                        <p:attrNameLst>
                                          <p:attrName>style.visibility</p:attrName>
                                        </p:attrNameLst>
                                      </p:cBhvr>
                                      <p:to>
                                        <p:strVal val="visible"/>
                                      </p:to>
                                    </p:set>
                                    <p:anim calcmode="lin" valueType="num">
                                      <p:cBhvr>
                                        <p:cTn id="151" dur="1000" fill="hold"/>
                                        <p:tgtEl>
                                          <p:spTgt spid="30"/>
                                        </p:tgtEl>
                                        <p:attrNameLst>
                                          <p:attrName>ppt_w</p:attrName>
                                        </p:attrNameLst>
                                      </p:cBhvr>
                                      <p:tavLst>
                                        <p:tav tm="0">
                                          <p:val>
                                            <p:fltVal val="0"/>
                                          </p:val>
                                        </p:tav>
                                        <p:tav tm="100000">
                                          <p:val>
                                            <p:strVal val="#ppt_w"/>
                                          </p:val>
                                        </p:tav>
                                      </p:tavLst>
                                    </p:anim>
                                    <p:anim calcmode="lin" valueType="num">
                                      <p:cBhvr>
                                        <p:cTn id="152" dur="1000" fill="hold"/>
                                        <p:tgtEl>
                                          <p:spTgt spid="30"/>
                                        </p:tgtEl>
                                        <p:attrNameLst>
                                          <p:attrName>ppt_h</p:attrName>
                                        </p:attrNameLst>
                                      </p:cBhvr>
                                      <p:tavLst>
                                        <p:tav tm="0">
                                          <p:val>
                                            <p:fltVal val="0"/>
                                          </p:val>
                                        </p:tav>
                                        <p:tav tm="100000">
                                          <p:val>
                                            <p:strVal val="#ppt_h"/>
                                          </p:val>
                                        </p:tav>
                                      </p:tavLst>
                                    </p:anim>
                                    <p:anim calcmode="lin" valueType="num">
                                      <p:cBhvr>
                                        <p:cTn id="153" dur="1000" fill="hold"/>
                                        <p:tgtEl>
                                          <p:spTgt spid="30"/>
                                        </p:tgtEl>
                                        <p:attrNameLst>
                                          <p:attrName>style.rotation</p:attrName>
                                        </p:attrNameLst>
                                      </p:cBhvr>
                                      <p:tavLst>
                                        <p:tav tm="0">
                                          <p:val>
                                            <p:fltVal val="90"/>
                                          </p:val>
                                        </p:tav>
                                        <p:tav tm="100000">
                                          <p:val>
                                            <p:fltVal val="0"/>
                                          </p:val>
                                        </p:tav>
                                      </p:tavLst>
                                    </p:anim>
                                    <p:animEffect transition="in" filter="fade">
                                      <p:cBhvr>
                                        <p:cTn id="154" dur="1000"/>
                                        <p:tgtEl>
                                          <p:spTgt spid="30"/>
                                        </p:tgtEl>
                                      </p:cBhvr>
                                    </p:animEffect>
                                  </p:childTnLst>
                                </p:cTn>
                              </p:par>
                            </p:childTnLst>
                          </p:cTn>
                        </p:par>
                      </p:childTnLst>
                    </p:cTn>
                  </p:par>
                  <p:par>
                    <p:cTn id="155" fill="hold">
                      <p:stCondLst>
                        <p:cond delay="indefinite"/>
                      </p:stCondLst>
                      <p:childTnLst>
                        <p:par>
                          <p:cTn id="156" fill="hold">
                            <p:stCondLst>
                              <p:cond delay="0"/>
                            </p:stCondLst>
                            <p:childTnLst>
                              <p:par>
                                <p:cTn id="157" presetID="31" presetClass="entr" presetSubtype="0" fill="hold" nodeType="clickEffect">
                                  <p:stCondLst>
                                    <p:cond delay="0"/>
                                  </p:stCondLst>
                                  <p:childTnLst>
                                    <p:set>
                                      <p:cBhvr>
                                        <p:cTn id="158" dur="1" fill="hold">
                                          <p:stCondLst>
                                            <p:cond delay="0"/>
                                          </p:stCondLst>
                                        </p:cTn>
                                        <p:tgtEl>
                                          <p:spTgt spid="32"/>
                                        </p:tgtEl>
                                        <p:attrNameLst>
                                          <p:attrName>style.visibility</p:attrName>
                                        </p:attrNameLst>
                                      </p:cBhvr>
                                      <p:to>
                                        <p:strVal val="visible"/>
                                      </p:to>
                                    </p:set>
                                    <p:anim calcmode="lin" valueType="num">
                                      <p:cBhvr>
                                        <p:cTn id="159" dur="1000" fill="hold"/>
                                        <p:tgtEl>
                                          <p:spTgt spid="32"/>
                                        </p:tgtEl>
                                        <p:attrNameLst>
                                          <p:attrName>ppt_w</p:attrName>
                                        </p:attrNameLst>
                                      </p:cBhvr>
                                      <p:tavLst>
                                        <p:tav tm="0">
                                          <p:val>
                                            <p:fltVal val="0"/>
                                          </p:val>
                                        </p:tav>
                                        <p:tav tm="100000">
                                          <p:val>
                                            <p:strVal val="#ppt_w"/>
                                          </p:val>
                                        </p:tav>
                                      </p:tavLst>
                                    </p:anim>
                                    <p:anim calcmode="lin" valueType="num">
                                      <p:cBhvr>
                                        <p:cTn id="160" dur="1000" fill="hold"/>
                                        <p:tgtEl>
                                          <p:spTgt spid="32"/>
                                        </p:tgtEl>
                                        <p:attrNameLst>
                                          <p:attrName>ppt_h</p:attrName>
                                        </p:attrNameLst>
                                      </p:cBhvr>
                                      <p:tavLst>
                                        <p:tav tm="0">
                                          <p:val>
                                            <p:fltVal val="0"/>
                                          </p:val>
                                        </p:tav>
                                        <p:tav tm="100000">
                                          <p:val>
                                            <p:strVal val="#ppt_h"/>
                                          </p:val>
                                        </p:tav>
                                      </p:tavLst>
                                    </p:anim>
                                    <p:anim calcmode="lin" valueType="num">
                                      <p:cBhvr>
                                        <p:cTn id="161" dur="1000" fill="hold"/>
                                        <p:tgtEl>
                                          <p:spTgt spid="32"/>
                                        </p:tgtEl>
                                        <p:attrNameLst>
                                          <p:attrName>style.rotation</p:attrName>
                                        </p:attrNameLst>
                                      </p:cBhvr>
                                      <p:tavLst>
                                        <p:tav tm="0">
                                          <p:val>
                                            <p:fltVal val="90"/>
                                          </p:val>
                                        </p:tav>
                                        <p:tav tm="100000">
                                          <p:val>
                                            <p:fltVal val="0"/>
                                          </p:val>
                                        </p:tav>
                                      </p:tavLst>
                                    </p:anim>
                                    <p:animEffect transition="in" filter="fade">
                                      <p:cBhvr>
                                        <p:cTn id="162" dur="1000"/>
                                        <p:tgtEl>
                                          <p:spTgt spid="32"/>
                                        </p:tgtEl>
                                      </p:cBhvr>
                                    </p:animEffect>
                                  </p:childTnLst>
                                </p:cTn>
                              </p:par>
                            </p:childTnLst>
                          </p:cTn>
                        </p:par>
                      </p:childTnLst>
                    </p:cTn>
                  </p:par>
                  <p:par>
                    <p:cTn id="163" fill="hold">
                      <p:stCondLst>
                        <p:cond delay="indefinite"/>
                      </p:stCondLst>
                      <p:childTnLst>
                        <p:par>
                          <p:cTn id="164" fill="hold">
                            <p:stCondLst>
                              <p:cond delay="0"/>
                            </p:stCondLst>
                            <p:childTnLst>
                              <p:par>
                                <p:cTn id="165" presetID="31" presetClass="entr" presetSubtype="0" fill="hold" grpId="0" nodeType="clickEffect">
                                  <p:stCondLst>
                                    <p:cond delay="0"/>
                                  </p:stCondLst>
                                  <p:childTnLst>
                                    <p:set>
                                      <p:cBhvr>
                                        <p:cTn id="166" dur="1" fill="hold">
                                          <p:stCondLst>
                                            <p:cond delay="0"/>
                                          </p:stCondLst>
                                        </p:cTn>
                                        <p:tgtEl>
                                          <p:spTgt spid="35"/>
                                        </p:tgtEl>
                                        <p:attrNameLst>
                                          <p:attrName>style.visibility</p:attrName>
                                        </p:attrNameLst>
                                      </p:cBhvr>
                                      <p:to>
                                        <p:strVal val="visible"/>
                                      </p:to>
                                    </p:set>
                                    <p:anim calcmode="lin" valueType="num">
                                      <p:cBhvr>
                                        <p:cTn id="167" dur="1000" fill="hold"/>
                                        <p:tgtEl>
                                          <p:spTgt spid="35"/>
                                        </p:tgtEl>
                                        <p:attrNameLst>
                                          <p:attrName>ppt_w</p:attrName>
                                        </p:attrNameLst>
                                      </p:cBhvr>
                                      <p:tavLst>
                                        <p:tav tm="0">
                                          <p:val>
                                            <p:fltVal val="0"/>
                                          </p:val>
                                        </p:tav>
                                        <p:tav tm="100000">
                                          <p:val>
                                            <p:strVal val="#ppt_w"/>
                                          </p:val>
                                        </p:tav>
                                      </p:tavLst>
                                    </p:anim>
                                    <p:anim calcmode="lin" valueType="num">
                                      <p:cBhvr>
                                        <p:cTn id="168" dur="1000" fill="hold"/>
                                        <p:tgtEl>
                                          <p:spTgt spid="35"/>
                                        </p:tgtEl>
                                        <p:attrNameLst>
                                          <p:attrName>ppt_h</p:attrName>
                                        </p:attrNameLst>
                                      </p:cBhvr>
                                      <p:tavLst>
                                        <p:tav tm="0">
                                          <p:val>
                                            <p:fltVal val="0"/>
                                          </p:val>
                                        </p:tav>
                                        <p:tav tm="100000">
                                          <p:val>
                                            <p:strVal val="#ppt_h"/>
                                          </p:val>
                                        </p:tav>
                                      </p:tavLst>
                                    </p:anim>
                                    <p:anim calcmode="lin" valueType="num">
                                      <p:cBhvr>
                                        <p:cTn id="169" dur="1000" fill="hold"/>
                                        <p:tgtEl>
                                          <p:spTgt spid="35"/>
                                        </p:tgtEl>
                                        <p:attrNameLst>
                                          <p:attrName>style.rotation</p:attrName>
                                        </p:attrNameLst>
                                      </p:cBhvr>
                                      <p:tavLst>
                                        <p:tav tm="0">
                                          <p:val>
                                            <p:fltVal val="90"/>
                                          </p:val>
                                        </p:tav>
                                        <p:tav tm="100000">
                                          <p:val>
                                            <p:fltVal val="0"/>
                                          </p:val>
                                        </p:tav>
                                      </p:tavLst>
                                    </p:anim>
                                    <p:animEffect transition="in" filter="fade">
                                      <p:cBhvr>
                                        <p:cTn id="170" dur="1000"/>
                                        <p:tgtEl>
                                          <p:spTgt spid="35"/>
                                        </p:tgtEl>
                                      </p:cBhvr>
                                    </p:animEffect>
                                  </p:childTnLst>
                                </p:cTn>
                              </p:par>
                            </p:childTnLst>
                          </p:cTn>
                        </p:par>
                      </p:childTnLst>
                    </p:cTn>
                  </p:par>
                  <p:par>
                    <p:cTn id="171" fill="hold">
                      <p:stCondLst>
                        <p:cond delay="indefinite"/>
                      </p:stCondLst>
                      <p:childTnLst>
                        <p:par>
                          <p:cTn id="172" fill="hold">
                            <p:stCondLst>
                              <p:cond delay="0"/>
                            </p:stCondLst>
                            <p:childTnLst>
                              <p:par>
                                <p:cTn id="173" presetID="31" presetClass="exit" presetSubtype="0" fill="hold" grpId="1" nodeType="clickEffect">
                                  <p:stCondLst>
                                    <p:cond delay="0"/>
                                  </p:stCondLst>
                                  <p:childTnLst>
                                    <p:anim calcmode="lin" valueType="num">
                                      <p:cBhvr>
                                        <p:cTn id="174" dur="1000"/>
                                        <p:tgtEl>
                                          <p:spTgt spid="30"/>
                                        </p:tgtEl>
                                        <p:attrNameLst>
                                          <p:attrName>ppt_w</p:attrName>
                                        </p:attrNameLst>
                                      </p:cBhvr>
                                      <p:tavLst>
                                        <p:tav tm="0">
                                          <p:val>
                                            <p:strVal val="ppt_w"/>
                                          </p:val>
                                        </p:tav>
                                        <p:tav tm="100000">
                                          <p:val>
                                            <p:fltVal val="0"/>
                                          </p:val>
                                        </p:tav>
                                      </p:tavLst>
                                    </p:anim>
                                    <p:anim calcmode="lin" valueType="num">
                                      <p:cBhvr>
                                        <p:cTn id="175" dur="1000"/>
                                        <p:tgtEl>
                                          <p:spTgt spid="30"/>
                                        </p:tgtEl>
                                        <p:attrNameLst>
                                          <p:attrName>ppt_h</p:attrName>
                                        </p:attrNameLst>
                                      </p:cBhvr>
                                      <p:tavLst>
                                        <p:tav tm="0">
                                          <p:val>
                                            <p:strVal val="ppt_h"/>
                                          </p:val>
                                        </p:tav>
                                        <p:tav tm="100000">
                                          <p:val>
                                            <p:fltVal val="0"/>
                                          </p:val>
                                        </p:tav>
                                      </p:tavLst>
                                    </p:anim>
                                    <p:anim calcmode="lin" valueType="num">
                                      <p:cBhvr>
                                        <p:cTn id="176" dur="1000"/>
                                        <p:tgtEl>
                                          <p:spTgt spid="30"/>
                                        </p:tgtEl>
                                        <p:attrNameLst>
                                          <p:attrName>style.rotation</p:attrName>
                                        </p:attrNameLst>
                                      </p:cBhvr>
                                      <p:tavLst>
                                        <p:tav tm="0">
                                          <p:val>
                                            <p:fltVal val="0"/>
                                          </p:val>
                                        </p:tav>
                                        <p:tav tm="100000">
                                          <p:val>
                                            <p:fltVal val="90"/>
                                          </p:val>
                                        </p:tav>
                                      </p:tavLst>
                                    </p:anim>
                                    <p:animEffect transition="out" filter="fade">
                                      <p:cBhvr>
                                        <p:cTn id="177" dur="1000"/>
                                        <p:tgtEl>
                                          <p:spTgt spid="30"/>
                                        </p:tgtEl>
                                      </p:cBhvr>
                                    </p:animEffect>
                                    <p:set>
                                      <p:cBhvr>
                                        <p:cTn id="178" dur="1" fill="hold">
                                          <p:stCondLst>
                                            <p:cond delay="999"/>
                                          </p:stCondLst>
                                        </p:cTn>
                                        <p:tgtEl>
                                          <p:spTgt spid="30"/>
                                        </p:tgtEl>
                                        <p:attrNameLst>
                                          <p:attrName>style.visibility</p:attrName>
                                        </p:attrNameLst>
                                      </p:cBhvr>
                                      <p:to>
                                        <p:strVal val="hidden"/>
                                      </p:to>
                                    </p:set>
                                  </p:childTnLst>
                                </p:cTn>
                              </p:par>
                            </p:childTnLst>
                          </p:cTn>
                        </p:par>
                      </p:childTnLst>
                    </p:cTn>
                  </p:par>
                  <p:par>
                    <p:cTn id="179" fill="hold">
                      <p:stCondLst>
                        <p:cond delay="indefinite"/>
                      </p:stCondLst>
                      <p:childTnLst>
                        <p:par>
                          <p:cTn id="180" fill="hold">
                            <p:stCondLst>
                              <p:cond delay="0"/>
                            </p:stCondLst>
                            <p:childTnLst>
                              <p:par>
                                <p:cTn id="181" presetID="31" presetClass="exit" presetSubtype="0" fill="hold" nodeType="clickEffect">
                                  <p:stCondLst>
                                    <p:cond delay="0"/>
                                  </p:stCondLst>
                                  <p:childTnLst>
                                    <p:anim calcmode="lin" valueType="num">
                                      <p:cBhvr>
                                        <p:cTn id="182" dur="1000"/>
                                        <p:tgtEl>
                                          <p:spTgt spid="32"/>
                                        </p:tgtEl>
                                        <p:attrNameLst>
                                          <p:attrName>ppt_w</p:attrName>
                                        </p:attrNameLst>
                                      </p:cBhvr>
                                      <p:tavLst>
                                        <p:tav tm="0">
                                          <p:val>
                                            <p:strVal val="ppt_w"/>
                                          </p:val>
                                        </p:tav>
                                        <p:tav tm="100000">
                                          <p:val>
                                            <p:fltVal val="0"/>
                                          </p:val>
                                        </p:tav>
                                      </p:tavLst>
                                    </p:anim>
                                    <p:anim calcmode="lin" valueType="num">
                                      <p:cBhvr>
                                        <p:cTn id="183" dur="1000"/>
                                        <p:tgtEl>
                                          <p:spTgt spid="32"/>
                                        </p:tgtEl>
                                        <p:attrNameLst>
                                          <p:attrName>ppt_h</p:attrName>
                                        </p:attrNameLst>
                                      </p:cBhvr>
                                      <p:tavLst>
                                        <p:tav tm="0">
                                          <p:val>
                                            <p:strVal val="ppt_h"/>
                                          </p:val>
                                        </p:tav>
                                        <p:tav tm="100000">
                                          <p:val>
                                            <p:fltVal val="0"/>
                                          </p:val>
                                        </p:tav>
                                      </p:tavLst>
                                    </p:anim>
                                    <p:anim calcmode="lin" valueType="num">
                                      <p:cBhvr>
                                        <p:cTn id="184" dur="1000"/>
                                        <p:tgtEl>
                                          <p:spTgt spid="32"/>
                                        </p:tgtEl>
                                        <p:attrNameLst>
                                          <p:attrName>style.rotation</p:attrName>
                                        </p:attrNameLst>
                                      </p:cBhvr>
                                      <p:tavLst>
                                        <p:tav tm="0">
                                          <p:val>
                                            <p:fltVal val="0"/>
                                          </p:val>
                                        </p:tav>
                                        <p:tav tm="100000">
                                          <p:val>
                                            <p:fltVal val="90"/>
                                          </p:val>
                                        </p:tav>
                                      </p:tavLst>
                                    </p:anim>
                                    <p:animEffect transition="out" filter="fade">
                                      <p:cBhvr>
                                        <p:cTn id="185" dur="1000"/>
                                        <p:tgtEl>
                                          <p:spTgt spid="32"/>
                                        </p:tgtEl>
                                      </p:cBhvr>
                                    </p:animEffect>
                                    <p:set>
                                      <p:cBhvr>
                                        <p:cTn id="186" dur="1" fill="hold">
                                          <p:stCondLst>
                                            <p:cond delay="999"/>
                                          </p:stCondLst>
                                        </p:cTn>
                                        <p:tgtEl>
                                          <p:spTgt spid="32"/>
                                        </p:tgtEl>
                                        <p:attrNameLst>
                                          <p:attrName>style.visibility</p:attrName>
                                        </p:attrNameLst>
                                      </p:cBhvr>
                                      <p:to>
                                        <p:strVal val="hidden"/>
                                      </p:to>
                                    </p:set>
                                  </p:childTnLst>
                                </p:cTn>
                              </p:par>
                            </p:childTnLst>
                          </p:cTn>
                        </p:par>
                      </p:childTnLst>
                    </p:cTn>
                  </p:par>
                  <p:par>
                    <p:cTn id="187" fill="hold">
                      <p:stCondLst>
                        <p:cond delay="indefinite"/>
                      </p:stCondLst>
                      <p:childTnLst>
                        <p:par>
                          <p:cTn id="188" fill="hold">
                            <p:stCondLst>
                              <p:cond delay="0"/>
                            </p:stCondLst>
                            <p:childTnLst>
                              <p:par>
                                <p:cTn id="189" presetID="31" presetClass="exit" presetSubtype="0" fill="hold" grpId="1" nodeType="clickEffect">
                                  <p:stCondLst>
                                    <p:cond delay="0"/>
                                  </p:stCondLst>
                                  <p:childTnLst>
                                    <p:anim calcmode="lin" valueType="num">
                                      <p:cBhvr>
                                        <p:cTn id="190" dur="1000"/>
                                        <p:tgtEl>
                                          <p:spTgt spid="35"/>
                                        </p:tgtEl>
                                        <p:attrNameLst>
                                          <p:attrName>ppt_w</p:attrName>
                                        </p:attrNameLst>
                                      </p:cBhvr>
                                      <p:tavLst>
                                        <p:tav tm="0">
                                          <p:val>
                                            <p:strVal val="ppt_w"/>
                                          </p:val>
                                        </p:tav>
                                        <p:tav tm="100000">
                                          <p:val>
                                            <p:fltVal val="0"/>
                                          </p:val>
                                        </p:tav>
                                      </p:tavLst>
                                    </p:anim>
                                    <p:anim calcmode="lin" valueType="num">
                                      <p:cBhvr>
                                        <p:cTn id="191" dur="1000"/>
                                        <p:tgtEl>
                                          <p:spTgt spid="35"/>
                                        </p:tgtEl>
                                        <p:attrNameLst>
                                          <p:attrName>ppt_h</p:attrName>
                                        </p:attrNameLst>
                                      </p:cBhvr>
                                      <p:tavLst>
                                        <p:tav tm="0">
                                          <p:val>
                                            <p:strVal val="ppt_h"/>
                                          </p:val>
                                        </p:tav>
                                        <p:tav tm="100000">
                                          <p:val>
                                            <p:fltVal val="0"/>
                                          </p:val>
                                        </p:tav>
                                      </p:tavLst>
                                    </p:anim>
                                    <p:anim calcmode="lin" valueType="num">
                                      <p:cBhvr>
                                        <p:cTn id="192" dur="1000"/>
                                        <p:tgtEl>
                                          <p:spTgt spid="35"/>
                                        </p:tgtEl>
                                        <p:attrNameLst>
                                          <p:attrName>style.rotation</p:attrName>
                                        </p:attrNameLst>
                                      </p:cBhvr>
                                      <p:tavLst>
                                        <p:tav tm="0">
                                          <p:val>
                                            <p:fltVal val="0"/>
                                          </p:val>
                                        </p:tav>
                                        <p:tav tm="100000">
                                          <p:val>
                                            <p:fltVal val="90"/>
                                          </p:val>
                                        </p:tav>
                                      </p:tavLst>
                                    </p:anim>
                                    <p:animEffect transition="out" filter="fade">
                                      <p:cBhvr>
                                        <p:cTn id="193" dur="1000"/>
                                        <p:tgtEl>
                                          <p:spTgt spid="35"/>
                                        </p:tgtEl>
                                      </p:cBhvr>
                                    </p:animEffect>
                                    <p:set>
                                      <p:cBhvr>
                                        <p:cTn id="194" dur="1" fill="hold">
                                          <p:stCondLst>
                                            <p:cond delay="999"/>
                                          </p:stCondLst>
                                        </p:cTn>
                                        <p:tgtEl>
                                          <p:spTgt spid="35"/>
                                        </p:tgtEl>
                                        <p:attrNameLst>
                                          <p:attrName>style.visibility</p:attrName>
                                        </p:attrNameLst>
                                      </p:cBhvr>
                                      <p:to>
                                        <p:strVal val="hidden"/>
                                      </p:to>
                                    </p:set>
                                  </p:childTnLst>
                                </p:cTn>
                              </p:par>
                            </p:childTnLst>
                          </p:cTn>
                        </p:par>
                      </p:childTnLst>
                    </p:cTn>
                  </p:par>
                  <p:par>
                    <p:cTn id="195" fill="hold">
                      <p:stCondLst>
                        <p:cond delay="indefinite"/>
                      </p:stCondLst>
                      <p:childTnLst>
                        <p:par>
                          <p:cTn id="196" fill="hold">
                            <p:stCondLst>
                              <p:cond delay="0"/>
                            </p:stCondLst>
                            <p:childTnLst>
                              <p:par>
                                <p:cTn id="197" presetID="16" presetClass="entr" presetSubtype="21" fill="hold" grpId="0" nodeType="clickEffect">
                                  <p:stCondLst>
                                    <p:cond delay="0"/>
                                  </p:stCondLst>
                                  <p:childTnLst>
                                    <p:set>
                                      <p:cBhvr>
                                        <p:cTn id="198" dur="1" fill="hold">
                                          <p:stCondLst>
                                            <p:cond delay="0"/>
                                          </p:stCondLst>
                                        </p:cTn>
                                        <p:tgtEl>
                                          <p:spTgt spid="36"/>
                                        </p:tgtEl>
                                        <p:attrNameLst>
                                          <p:attrName>style.visibility</p:attrName>
                                        </p:attrNameLst>
                                      </p:cBhvr>
                                      <p:to>
                                        <p:strVal val="visible"/>
                                      </p:to>
                                    </p:set>
                                    <p:animEffect transition="in" filter="barn(inVertical)">
                                      <p:cBhvr>
                                        <p:cTn id="199" dur="500"/>
                                        <p:tgtEl>
                                          <p:spTgt spid="36"/>
                                        </p:tgtEl>
                                      </p:cBhvr>
                                    </p:animEffect>
                                  </p:childTnLst>
                                </p:cTn>
                              </p:par>
                            </p:childTnLst>
                          </p:cTn>
                        </p:par>
                      </p:childTnLst>
                    </p:cTn>
                  </p:par>
                  <p:par>
                    <p:cTn id="200" fill="hold">
                      <p:stCondLst>
                        <p:cond delay="indefinite"/>
                      </p:stCondLst>
                      <p:childTnLst>
                        <p:par>
                          <p:cTn id="201" fill="hold">
                            <p:stCondLst>
                              <p:cond delay="0"/>
                            </p:stCondLst>
                            <p:childTnLst>
                              <p:par>
                                <p:cTn id="202" presetID="16" presetClass="entr" presetSubtype="21" fill="hold" nodeType="clickEffect">
                                  <p:stCondLst>
                                    <p:cond delay="0"/>
                                  </p:stCondLst>
                                  <p:childTnLst>
                                    <p:set>
                                      <p:cBhvr>
                                        <p:cTn id="203" dur="1" fill="hold">
                                          <p:stCondLst>
                                            <p:cond delay="0"/>
                                          </p:stCondLst>
                                        </p:cTn>
                                        <p:tgtEl>
                                          <p:spTgt spid="38"/>
                                        </p:tgtEl>
                                        <p:attrNameLst>
                                          <p:attrName>style.visibility</p:attrName>
                                        </p:attrNameLst>
                                      </p:cBhvr>
                                      <p:to>
                                        <p:strVal val="visible"/>
                                      </p:to>
                                    </p:set>
                                    <p:animEffect transition="in" filter="barn(inVertical)">
                                      <p:cBhvr>
                                        <p:cTn id="204" dur="500"/>
                                        <p:tgtEl>
                                          <p:spTgt spid="38"/>
                                        </p:tgtEl>
                                      </p:cBhvr>
                                    </p:animEffect>
                                  </p:childTnLst>
                                </p:cTn>
                              </p:par>
                            </p:childTnLst>
                          </p:cTn>
                        </p:par>
                      </p:childTnLst>
                    </p:cTn>
                  </p:par>
                  <p:par>
                    <p:cTn id="205" fill="hold">
                      <p:stCondLst>
                        <p:cond delay="indefinite"/>
                      </p:stCondLst>
                      <p:childTnLst>
                        <p:par>
                          <p:cTn id="206" fill="hold">
                            <p:stCondLst>
                              <p:cond delay="0"/>
                            </p:stCondLst>
                            <p:childTnLst>
                              <p:par>
                                <p:cTn id="207" presetID="16" presetClass="entr" presetSubtype="21" fill="hold" grpId="0" nodeType="clickEffect">
                                  <p:stCondLst>
                                    <p:cond delay="0"/>
                                  </p:stCondLst>
                                  <p:childTnLst>
                                    <p:set>
                                      <p:cBhvr>
                                        <p:cTn id="208" dur="1" fill="hold">
                                          <p:stCondLst>
                                            <p:cond delay="0"/>
                                          </p:stCondLst>
                                        </p:cTn>
                                        <p:tgtEl>
                                          <p:spTgt spid="41"/>
                                        </p:tgtEl>
                                        <p:attrNameLst>
                                          <p:attrName>style.visibility</p:attrName>
                                        </p:attrNameLst>
                                      </p:cBhvr>
                                      <p:to>
                                        <p:strVal val="visible"/>
                                      </p:to>
                                    </p:set>
                                    <p:animEffect transition="in" filter="barn(inVertical)">
                                      <p:cBhvr>
                                        <p:cTn id="209" dur="500"/>
                                        <p:tgtEl>
                                          <p:spTgt spid="41"/>
                                        </p:tgtEl>
                                      </p:cBhvr>
                                    </p:animEffect>
                                  </p:childTnLst>
                                </p:cTn>
                              </p:par>
                            </p:childTnLst>
                          </p:cTn>
                        </p:par>
                      </p:childTnLst>
                    </p:cTn>
                  </p:par>
                  <p:par>
                    <p:cTn id="210" fill="hold">
                      <p:stCondLst>
                        <p:cond delay="indefinite"/>
                      </p:stCondLst>
                      <p:childTnLst>
                        <p:par>
                          <p:cTn id="211" fill="hold">
                            <p:stCondLst>
                              <p:cond delay="0"/>
                            </p:stCondLst>
                            <p:childTnLst>
                              <p:par>
                                <p:cTn id="212" presetID="16" presetClass="exit" presetSubtype="21" fill="hold" grpId="1" nodeType="clickEffect">
                                  <p:stCondLst>
                                    <p:cond delay="0"/>
                                  </p:stCondLst>
                                  <p:childTnLst>
                                    <p:animEffect transition="out" filter="barn(inVertical)">
                                      <p:cBhvr>
                                        <p:cTn id="213" dur="500"/>
                                        <p:tgtEl>
                                          <p:spTgt spid="36"/>
                                        </p:tgtEl>
                                      </p:cBhvr>
                                    </p:animEffect>
                                    <p:set>
                                      <p:cBhvr>
                                        <p:cTn id="214" dur="1" fill="hold">
                                          <p:stCondLst>
                                            <p:cond delay="499"/>
                                          </p:stCondLst>
                                        </p:cTn>
                                        <p:tgtEl>
                                          <p:spTgt spid="36"/>
                                        </p:tgtEl>
                                        <p:attrNameLst>
                                          <p:attrName>style.visibility</p:attrName>
                                        </p:attrNameLst>
                                      </p:cBhvr>
                                      <p:to>
                                        <p:strVal val="hidden"/>
                                      </p:to>
                                    </p:set>
                                  </p:childTnLst>
                                </p:cTn>
                              </p:par>
                            </p:childTnLst>
                          </p:cTn>
                        </p:par>
                      </p:childTnLst>
                    </p:cTn>
                  </p:par>
                  <p:par>
                    <p:cTn id="215" fill="hold">
                      <p:stCondLst>
                        <p:cond delay="indefinite"/>
                      </p:stCondLst>
                      <p:childTnLst>
                        <p:par>
                          <p:cTn id="216" fill="hold">
                            <p:stCondLst>
                              <p:cond delay="0"/>
                            </p:stCondLst>
                            <p:childTnLst>
                              <p:par>
                                <p:cTn id="217" presetID="16" presetClass="exit" presetSubtype="21" fill="hold" nodeType="clickEffect">
                                  <p:stCondLst>
                                    <p:cond delay="0"/>
                                  </p:stCondLst>
                                  <p:childTnLst>
                                    <p:animEffect transition="out" filter="barn(inVertical)">
                                      <p:cBhvr>
                                        <p:cTn id="218" dur="500"/>
                                        <p:tgtEl>
                                          <p:spTgt spid="38"/>
                                        </p:tgtEl>
                                      </p:cBhvr>
                                    </p:animEffect>
                                    <p:set>
                                      <p:cBhvr>
                                        <p:cTn id="219" dur="1" fill="hold">
                                          <p:stCondLst>
                                            <p:cond delay="499"/>
                                          </p:stCondLst>
                                        </p:cTn>
                                        <p:tgtEl>
                                          <p:spTgt spid="38"/>
                                        </p:tgtEl>
                                        <p:attrNameLst>
                                          <p:attrName>style.visibility</p:attrName>
                                        </p:attrNameLst>
                                      </p:cBhvr>
                                      <p:to>
                                        <p:strVal val="hidden"/>
                                      </p:to>
                                    </p:set>
                                  </p:childTnLst>
                                </p:cTn>
                              </p:par>
                            </p:childTnLst>
                          </p:cTn>
                        </p:par>
                      </p:childTnLst>
                    </p:cTn>
                  </p:par>
                  <p:par>
                    <p:cTn id="220" fill="hold">
                      <p:stCondLst>
                        <p:cond delay="indefinite"/>
                      </p:stCondLst>
                      <p:childTnLst>
                        <p:par>
                          <p:cTn id="221" fill="hold">
                            <p:stCondLst>
                              <p:cond delay="0"/>
                            </p:stCondLst>
                            <p:childTnLst>
                              <p:par>
                                <p:cTn id="222" presetID="16" presetClass="exit" presetSubtype="21" fill="hold" grpId="1" nodeType="clickEffect">
                                  <p:stCondLst>
                                    <p:cond delay="0"/>
                                  </p:stCondLst>
                                  <p:childTnLst>
                                    <p:animEffect transition="out" filter="barn(inVertical)">
                                      <p:cBhvr>
                                        <p:cTn id="223" dur="500"/>
                                        <p:tgtEl>
                                          <p:spTgt spid="41"/>
                                        </p:tgtEl>
                                      </p:cBhvr>
                                    </p:animEffect>
                                    <p:set>
                                      <p:cBhvr>
                                        <p:cTn id="224" dur="1" fill="hold">
                                          <p:stCondLst>
                                            <p:cond delay="499"/>
                                          </p:stCondLst>
                                        </p:cTn>
                                        <p:tgtEl>
                                          <p:spTgt spid="41"/>
                                        </p:tgtEl>
                                        <p:attrNameLst>
                                          <p:attrName>style.visibility</p:attrName>
                                        </p:attrNameLst>
                                      </p:cBhvr>
                                      <p:to>
                                        <p:strVal val="hidden"/>
                                      </p:to>
                                    </p:set>
                                  </p:childTnLst>
                                </p:cTn>
                              </p:par>
                            </p:childTnLst>
                          </p:cTn>
                        </p:par>
                      </p:childTnLst>
                    </p:cTn>
                  </p:par>
                  <p:par>
                    <p:cTn id="225" fill="hold">
                      <p:stCondLst>
                        <p:cond delay="indefinite"/>
                      </p:stCondLst>
                      <p:childTnLst>
                        <p:par>
                          <p:cTn id="226" fill="hold">
                            <p:stCondLst>
                              <p:cond delay="0"/>
                            </p:stCondLst>
                            <p:childTnLst>
                              <p:par>
                                <p:cTn id="227" presetID="22" presetClass="entr" presetSubtype="4" fill="hold" grpId="0" nodeType="clickEffect">
                                  <p:stCondLst>
                                    <p:cond delay="0"/>
                                  </p:stCondLst>
                                  <p:childTnLst>
                                    <p:set>
                                      <p:cBhvr>
                                        <p:cTn id="228" dur="1" fill="hold">
                                          <p:stCondLst>
                                            <p:cond delay="0"/>
                                          </p:stCondLst>
                                        </p:cTn>
                                        <p:tgtEl>
                                          <p:spTgt spid="42"/>
                                        </p:tgtEl>
                                        <p:attrNameLst>
                                          <p:attrName>style.visibility</p:attrName>
                                        </p:attrNameLst>
                                      </p:cBhvr>
                                      <p:to>
                                        <p:strVal val="visible"/>
                                      </p:to>
                                    </p:set>
                                    <p:animEffect transition="in" filter="wipe(down)">
                                      <p:cBhvr>
                                        <p:cTn id="229" dur="500"/>
                                        <p:tgtEl>
                                          <p:spTgt spid="42"/>
                                        </p:tgtEl>
                                      </p:cBhvr>
                                    </p:animEffect>
                                  </p:childTnLst>
                                </p:cTn>
                              </p:par>
                            </p:childTnLst>
                          </p:cTn>
                        </p:par>
                      </p:childTnLst>
                    </p:cTn>
                  </p:par>
                  <p:par>
                    <p:cTn id="230" fill="hold">
                      <p:stCondLst>
                        <p:cond delay="indefinite"/>
                      </p:stCondLst>
                      <p:childTnLst>
                        <p:par>
                          <p:cTn id="231" fill="hold">
                            <p:stCondLst>
                              <p:cond delay="0"/>
                            </p:stCondLst>
                            <p:childTnLst>
                              <p:par>
                                <p:cTn id="232" presetID="22" presetClass="entr" presetSubtype="4" fill="hold" nodeType="clickEffect">
                                  <p:stCondLst>
                                    <p:cond delay="0"/>
                                  </p:stCondLst>
                                  <p:childTnLst>
                                    <p:set>
                                      <p:cBhvr>
                                        <p:cTn id="233" dur="1" fill="hold">
                                          <p:stCondLst>
                                            <p:cond delay="0"/>
                                          </p:stCondLst>
                                        </p:cTn>
                                        <p:tgtEl>
                                          <p:spTgt spid="44"/>
                                        </p:tgtEl>
                                        <p:attrNameLst>
                                          <p:attrName>style.visibility</p:attrName>
                                        </p:attrNameLst>
                                      </p:cBhvr>
                                      <p:to>
                                        <p:strVal val="visible"/>
                                      </p:to>
                                    </p:set>
                                    <p:animEffect transition="in" filter="wipe(down)">
                                      <p:cBhvr>
                                        <p:cTn id="234" dur="500"/>
                                        <p:tgtEl>
                                          <p:spTgt spid="44"/>
                                        </p:tgtEl>
                                      </p:cBhvr>
                                    </p:animEffect>
                                  </p:childTnLst>
                                </p:cTn>
                              </p:par>
                            </p:childTnLst>
                          </p:cTn>
                        </p:par>
                      </p:childTnLst>
                    </p:cTn>
                  </p:par>
                  <p:par>
                    <p:cTn id="235" fill="hold">
                      <p:stCondLst>
                        <p:cond delay="indefinite"/>
                      </p:stCondLst>
                      <p:childTnLst>
                        <p:par>
                          <p:cTn id="236" fill="hold">
                            <p:stCondLst>
                              <p:cond delay="0"/>
                            </p:stCondLst>
                            <p:childTnLst>
                              <p:par>
                                <p:cTn id="237" presetID="22" presetClass="entr" presetSubtype="4" fill="hold" grpId="0" nodeType="clickEffect">
                                  <p:stCondLst>
                                    <p:cond delay="0"/>
                                  </p:stCondLst>
                                  <p:childTnLst>
                                    <p:set>
                                      <p:cBhvr>
                                        <p:cTn id="238" dur="1" fill="hold">
                                          <p:stCondLst>
                                            <p:cond delay="0"/>
                                          </p:stCondLst>
                                        </p:cTn>
                                        <p:tgtEl>
                                          <p:spTgt spid="47"/>
                                        </p:tgtEl>
                                        <p:attrNameLst>
                                          <p:attrName>style.visibility</p:attrName>
                                        </p:attrNameLst>
                                      </p:cBhvr>
                                      <p:to>
                                        <p:strVal val="visible"/>
                                      </p:to>
                                    </p:set>
                                    <p:animEffect transition="in" filter="wipe(down)">
                                      <p:cBhvr>
                                        <p:cTn id="239" dur="500"/>
                                        <p:tgtEl>
                                          <p:spTgt spid="47"/>
                                        </p:tgtEl>
                                      </p:cBhvr>
                                    </p:animEffect>
                                  </p:childTnLst>
                                </p:cTn>
                              </p:par>
                            </p:childTnLst>
                          </p:cTn>
                        </p:par>
                      </p:childTnLst>
                    </p:cTn>
                  </p:par>
                  <p:par>
                    <p:cTn id="240" fill="hold">
                      <p:stCondLst>
                        <p:cond delay="indefinite"/>
                      </p:stCondLst>
                      <p:childTnLst>
                        <p:par>
                          <p:cTn id="241" fill="hold">
                            <p:stCondLst>
                              <p:cond delay="0"/>
                            </p:stCondLst>
                            <p:childTnLst>
                              <p:par>
                                <p:cTn id="242" presetID="22" presetClass="exit" presetSubtype="4" fill="hold" grpId="1" nodeType="clickEffect">
                                  <p:stCondLst>
                                    <p:cond delay="0"/>
                                  </p:stCondLst>
                                  <p:childTnLst>
                                    <p:animEffect transition="out" filter="wipe(down)">
                                      <p:cBhvr>
                                        <p:cTn id="243" dur="500"/>
                                        <p:tgtEl>
                                          <p:spTgt spid="42"/>
                                        </p:tgtEl>
                                      </p:cBhvr>
                                    </p:animEffect>
                                    <p:set>
                                      <p:cBhvr>
                                        <p:cTn id="244" dur="1" fill="hold">
                                          <p:stCondLst>
                                            <p:cond delay="499"/>
                                          </p:stCondLst>
                                        </p:cTn>
                                        <p:tgtEl>
                                          <p:spTgt spid="42"/>
                                        </p:tgtEl>
                                        <p:attrNameLst>
                                          <p:attrName>style.visibility</p:attrName>
                                        </p:attrNameLst>
                                      </p:cBhvr>
                                      <p:to>
                                        <p:strVal val="hidden"/>
                                      </p:to>
                                    </p:set>
                                  </p:childTnLst>
                                </p:cTn>
                              </p:par>
                            </p:childTnLst>
                          </p:cTn>
                        </p:par>
                      </p:childTnLst>
                    </p:cTn>
                  </p:par>
                  <p:par>
                    <p:cTn id="245" fill="hold">
                      <p:stCondLst>
                        <p:cond delay="indefinite"/>
                      </p:stCondLst>
                      <p:childTnLst>
                        <p:par>
                          <p:cTn id="246" fill="hold">
                            <p:stCondLst>
                              <p:cond delay="0"/>
                            </p:stCondLst>
                            <p:childTnLst>
                              <p:par>
                                <p:cTn id="247" presetID="22" presetClass="exit" presetSubtype="4" fill="hold" nodeType="clickEffect">
                                  <p:stCondLst>
                                    <p:cond delay="0"/>
                                  </p:stCondLst>
                                  <p:childTnLst>
                                    <p:animEffect transition="out" filter="wipe(down)">
                                      <p:cBhvr>
                                        <p:cTn id="248" dur="500"/>
                                        <p:tgtEl>
                                          <p:spTgt spid="44"/>
                                        </p:tgtEl>
                                      </p:cBhvr>
                                    </p:animEffect>
                                    <p:set>
                                      <p:cBhvr>
                                        <p:cTn id="249" dur="1" fill="hold">
                                          <p:stCondLst>
                                            <p:cond delay="499"/>
                                          </p:stCondLst>
                                        </p:cTn>
                                        <p:tgtEl>
                                          <p:spTgt spid="44"/>
                                        </p:tgtEl>
                                        <p:attrNameLst>
                                          <p:attrName>style.visibility</p:attrName>
                                        </p:attrNameLst>
                                      </p:cBhvr>
                                      <p:to>
                                        <p:strVal val="hidden"/>
                                      </p:to>
                                    </p:set>
                                  </p:childTnLst>
                                </p:cTn>
                              </p:par>
                            </p:childTnLst>
                          </p:cTn>
                        </p:par>
                      </p:childTnLst>
                    </p:cTn>
                  </p:par>
                  <p:par>
                    <p:cTn id="250" fill="hold">
                      <p:stCondLst>
                        <p:cond delay="indefinite"/>
                      </p:stCondLst>
                      <p:childTnLst>
                        <p:par>
                          <p:cTn id="251" fill="hold">
                            <p:stCondLst>
                              <p:cond delay="0"/>
                            </p:stCondLst>
                            <p:childTnLst>
                              <p:par>
                                <p:cTn id="252" presetID="22" presetClass="exit" presetSubtype="4" fill="hold" grpId="1" nodeType="clickEffect">
                                  <p:stCondLst>
                                    <p:cond delay="0"/>
                                  </p:stCondLst>
                                  <p:childTnLst>
                                    <p:animEffect transition="out" filter="wipe(down)">
                                      <p:cBhvr>
                                        <p:cTn id="253" dur="500"/>
                                        <p:tgtEl>
                                          <p:spTgt spid="47"/>
                                        </p:tgtEl>
                                      </p:cBhvr>
                                    </p:animEffect>
                                    <p:set>
                                      <p:cBhvr>
                                        <p:cTn id="254" dur="1" fill="hold">
                                          <p:stCondLst>
                                            <p:cond delay="499"/>
                                          </p:stCondLst>
                                        </p:cTn>
                                        <p:tgtEl>
                                          <p:spTgt spid="47"/>
                                        </p:tgtEl>
                                        <p:attrNameLst>
                                          <p:attrName>style.visibility</p:attrName>
                                        </p:attrNameLst>
                                      </p:cBhvr>
                                      <p:to>
                                        <p:strVal val="hidden"/>
                                      </p:to>
                                    </p:set>
                                  </p:childTnLst>
                                </p:cTn>
                              </p:par>
                            </p:childTnLst>
                          </p:cTn>
                        </p:par>
                      </p:childTnLst>
                    </p:cTn>
                  </p:par>
                  <p:par>
                    <p:cTn id="255" fill="hold">
                      <p:stCondLst>
                        <p:cond delay="indefinite"/>
                      </p:stCondLst>
                      <p:childTnLst>
                        <p:par>
                          <p:cTn id="256" fill="hold">
                            <p:stCondLst>
                              <p:cond delay="0"/>
                            </p:stCondLst>
                            <p:childTnLst>
                              <p:par>
                                <p:cTn id="257" presetID="2" presetClass="entr" presetSubtype="4" fill="hold" grpId="0" nodeType="clickEffect">
                                  <p:stCondLst>
                                    <p:cond delay="0"/>
                                  </p:stCondLst>
                                  <p:childTnLst>
                                    <p:set>
                                      <p:cBhvr>
                                        <p:cTn id="258" dur="1" fill="hold">
                                          <p:stCondLst>
                                            <p:cond delay="0"/>
                                          </p:stCondLst>
                                        </p:cTn>
                                        <p:tgtEl>
                                          <p:spTgt spid="48"/>
                                        </p:tgtEl>
                                        <p:attrNameLst>
                                          <p:attrName>style.visibility</p:attrName>
                                        </p:attrNameLst>
                                      </p:cBhvr>
                                      <p:to>
                                        <p:strVal val="visible"/>
                                      </p:to>
                                    </p:set>
                                    <p:anim calcmode="lin" valueType="num">
                                      <p:cBhvr additive="base">
                                        <p:cTn id="259" dur="500" fill="hold"/>
                                        <p:tgtEl>
                                          <p:spTgt spid="48"/>
                                        </p:tgtEl>
                                        <p:attrNameLst>
                                          <p:attrName>ppt_x</p:attrName>
                                        </p:attrNameLst>
                                      </p:cBhvr>
                                      <p:tavLst>
                                        <p:tav tm="0">
                                          <p:val>
                                            <p:strVal val="#ppt_x"/>
                                          </p:val>
                                        </p:tav>
                                        <p:tav tm="100000">
                                          <p:val>
                                            <p:strVal val="#ppt_x"/>
                                          </p:val>
                                        </p:tav>
                                      </p:tavLst>
                                    </p:anim>
                                    <p:anim calcmode="lin" valueType="num">
                                      <p:cBhvr additive="base">
                                        <p:cTn id="260"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261" fill="hold">
                      <p:stCondLst>
                        <p:cond delay="indefinite"/>
                      </p:stCondLst>
                      <p:childTnLst>
                        <p:par>
                          <p:cTn id="262" fill="hold">
                            <p:stCondLst>
                              <p:cond delay="0"/>
                            </p:stCondLst>
                            <p:childTnLst>
                              <p:par>
                                <p:cTn id="263" presetID="2" presetClass="entr" presetSubtype="4" fill="hold" nodeType="clickEffect">
                                  <p:stCondLst>
                                    <p:cond delay="0"/>
                                  </p:stCondLst>
                                  <p:childTnLst>
                                    <p:set>
                                      <p:cBhvr>
                                        <p:cTn id="264" dur="1" fill="hold">
                                          <p:stCondLst>
                                            <p:cond delay="0"/>
                                          </p:stCondLst>
                                        </p:cTn>
                                        <p:tgtEl>
                                          <p:spTgt spid="50"/>
                                        </p:tgtEl>
                                        <p:attrNameLst>
                                          <p:attrName>style.visibility</p:attrName>
                                        </p:attrNameLst>
                                      </p:cBhvr>
                                      <p:to>
                                        <p:strVal val="visible"/>
                                      </p:to>
                                    </p:set>
                                    <p:anim calcmode="lin" valueType="num">
                                      <p:cBhvr additive="base">
                                        <p:cTn id="265" dur="500" fill="hold"/>
                                        <p:tgtEl>
                                          <p:spTgt spid="50"/>
                                        </p:tgtEl>
                                        <p:attrNameLst>
                                          <p:attrName>ppt_x</p:attrName>
                                        </p:attrNameLst>
                                      </p:cBhvr>
                                      <p:tavLst>
                                        <p:tav tm="0">
                                          <p:val>
                                            <p:strVal val="#ppt_x"/>
                                          </p:val>
                                        </p:tav>
                                        <p:tav tm="100000">
                                          <p:val>
                                            <p:strVal val="#ppt_x"/>
                                          </p:val>
                                        </p:tav>
                                      </p:tavLst>
                                    </p:anim>
                                    <p:anim calcmode="lin" valueType="num">
                                      <p:cBhvr additive="base">
                                        <p:cTn id="266"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267" fill="hold">
                      <p:stCondLst>
                        <p:cond delay="indefinite"/>
                      </p:stCondLst>
                      <p:childTnLst>
                        <p:par>
                          <p:cTn id="268" fill="hold">
                            <p:stCondLst>
                              <p:cond delay="0"/>
                            </p:stCondLst>
                            <p:childTnLst>
                              <p:par>
                                <p:cTn id="269" presetID="2" presetClass="entr" presetSubtype="4" fill="hold" grpId="0" nodeType="clickEffect">
                                  <p:stCondLst>
                                    <p:cond delay="0"/>
                                  </p:stCondLst>
                                  <p:childTnLst>
                                    <p:set>
                                      <p:cBhvr>
                                        <p:cTn id="270" dur="1" fill="hold">
                                          <p:stCondLst>
                                            <p:cond delay="0"/>
                                          </p:stCondLst>
                                        </p:cTn>
                                        <p:tgtEl>
                                          <p:spTgt spid="53"/>
                                        </p:tgtEl>
                                        <p:attrNameLst>
                                          <p:attrName>style.visibility</p:attrName>
                                        </p:attrNameLst>
                                      </p:cBhvr>
                                      <p:to>
                                        <p:strVal val="visible"/>
                                      </p:to>
                                    </p:set>
                                    <p:anim calcmode="lin" valueType="num">
                                      <p:cBhvr additive="base">
                                        <p:cTn id="271" dur="500" fill="hold"/>
                                        <p:tgtEl>
                                          <p:spTgt spid="53"/>
                                        </p:tgtEl>
                                        <p:attrNameLst>
                                          <p:attrName>ppt_x</p:attrName>
                                        </p:attrNameLst>
                                      </p:cBhvr>
                                      <p:tavLst>
                                        <p:tav tm="0">
                                          <p:val>
                                            <p:strVal val="#ppt_x"/>
                                          </p:val>
                                        </p:tav>
                                        <p:tav tm="100000">
                                          <p:val>
                                            <p:strVal val="#ppt_x"/>
                                          </p:val>
                                        </p:tav>
                                      </p:tavLst>
                                    </p:anim>
                                    <p:anim calcmode="lin" valueType="num">
                                      <p:cBhvr additive="base">
                                        <p:cTn id="272" dur="500" fill="hold"/>
                                        <p:tgtEl>
                                          <p:spTgt spid="53"/>
                                        </p:tgtEl>
                                        <p:attrNameLst>
                                          <p:attrName>ppt_y</p:attrName>
                                        </p:attrNameLst>
                                      </p:cBhvr>
                                      <p:tavLst>
                                        <p:tav tm="0">
                                          <p:val>
                                            <p:strVal val="1+#ppt_h/2"/>
                                          </p:val>
                                        </p:tav>
                                        <p:tav tm="100000">
                                          <p:val>
                                            <p:strVal val="#ppt_y"/>
                                          </p:val>
                                        </p:tav>
                                      </p:tavLst>
                                    </p:anim>
                                  </p:childTnLst>
                                </p:cTn>
                              </p:par>
                            </p:childTnLst>
                          </p:cTn>
                        </p:par>
                      </p:childTnLst>
                    </p:cTn>
                  </p:par>
                  <p:par>
                    <p:cTn id="273" fill="hold">
                      <p:stCondLst>
                        <p:cond delay="indefinite"/>
                      </p:stCondLst>
                      <p:childTnLst>
                        <p:par>
                          <p:cTn id="274" fill="hold">
                            <p:stCondLst>
                              <p:cond delay="0"/>
                            </p:stCondLst>
                            <p:childTnLst>
                              <p:par>
                                <p:cTn id="275" presetID="2" presetClass="exit" presetSubtype="4" fill="hold" grpId="1" nodeType="clickEffect">
                                  <p:stCondLst>
                                    <p:cond delay="0"/>
                                  </p:stCondLst>
                                  <p:childTnLst>
                                    <p:anim calcmode="lin" valueType="num">
                                      <p:cBhvr additive="base">
                                        <p:cTn id="276" dur="500"/>
                                        <p:tgtEl>
                                          <p:spTgt spid="48"/>
                                        </p:tgtEl>
                                        <p:attrNameLst>
                                          <p:attrName>ppt_x</p:attrName>
                                        </p:attrNameLst>
                                      </p:cBhvr>
                                      <p:tavLst>
                                        <p:tav tm="0">
                                          <p:val>
                                            <p:strVal val="ppt_x"/>
                                          </p:val>
                                        </p:tav>
                                        <p:tav tm="100000">
                                          <p:val>
                                            <p:strVal val="ppt_x"/>
                                          </p:val>
                                        </p:tav>
                                      </p:tavLst>
                                    </p:anim>
                                    <p:anim calcmode="lin" valueType="num">
                                      <p:cBhvr additive="base">
                                        <p:cTn id="277" dur="500"/>
                                        <p:tgtEl>
                                          <p:spTgt spid="48"/>
                                        </p:tgtEl>
                                        <p:attrNameLst>
                                          <p:attrName>ppt_y</p:attrName>
                                        </p:attrNameLst>
                                      </p:cBhvr>
                                      <p:tavLst>
                                        <p:tav tm="0">
                                          <p:val>
                                            <p:strVal val="ppt_y"/>
                                          </p:val>
                                        </p:tav>
                                        <p:tav tm="100000">
                                          <p:val>
                                            <p:strVal val="1+ppt_h/2"/>
                                          </p:val>
                                        </p:tav>
                                      </p:tavLst>
                                    </p:anim>
                                    <p:set>
                                      <p:cBhvr>
                                        <p:cTn id="278" dur="1" fill="hold">
                                          <p:stCondLst>
                                            <p:cond delay="499"/>
                                          </p:stCondLst>
                                        </p:cTn>
                                        <p:tgtEl>
                                          <p:spTgt spid="48"/>
                                        </p:tgtEl>
                                        <p:attrNameLst>
                                          <p:attrName>style.visibility</p:attrName>
                                        </p:attrNameLst>
                                      </p:cBhvr>
                                      <p:to>
                                        <p:strVal val="hidden"/>
                                      </p:to>
                                    </p:set>
                                  </p:childTnLst>
                                </p:cTn>
                              </p:par>
                            </p:childTnLst>
                          </p:cTn>
                        </p:par>
                      </p:childTnLst>
                    </p:cTn>
                  </p:par>
                  <p:par>
                    <p:cTn id="279" fill="hold">
                      <p:stCondLst>
                        <p:cond delay="indefinite"/>
                      </p:stCondLst>
                      <p:childTnLst>
                        <p:par>
                          <p:cTn id="280" fill="hold">
                            <p:stCondLst>
                              <p:cond delay="0"/>
                            </p:stCondLst>
                            <p:childTnLst>
                              <p:par>
                                <p:cTn id="281" presetID="2" presetClass="exit" presetSubtype="4" fill="hold" nodeType="clickEffect">
                                  <p:stCondLst>
                                    <p:cond delay="0"/>
                                  </p:stCondLst>
                                  <p:childTnLst>
                                    <p:anim calcmode="lin" valueType="num">
                                      <p:cBhvr additive="base">
                                        <p:cTn id="282" dur="500"/>
                                        <p:tgtEl>
                                          <p:spTgt spid="50"/>
                                        </p:tgtEl>
                                        <p:attrNameLst>
                                          <p:attrName>ppt_x</p:attrName>
                                        </p:attrNameLst>
                                      </p:cBhvr>
                                      <p:tavLst>
                                        <p:tav tm="0">
                                          <p:val>
                                            <p:strVal val="ppt_x"/>
                                          </p:val>
                                        </p:tav>
                                        <p:tav tm="100000">
                                          <p:val>
                                            <p:strVal val="ppt_x"/>
                                          </p:val>
                                        </p:tav>
                                      </p:tavLst>
                                    </p:anim>
                                    <p:anim calcmode="lin" valueType="num">
                                      <p:cBhvr additive="base">
                                        <p:cTn id="283" dur="500"/>
                                        <p:tgtEl>
                                          <p:spTgt spid="50"/>
                                        </p:tgtEl>
                                        <p:attrNameLst>
                                          <p:attrName>ppt_y</p:attrName>
                                        </p:attrNameLst>
                                      </p:cBhvr>
                                      <p:tavLst>
                                        <p:tav tm="0">
                                          <p:val>
                                            <p:strVal val="ppt_y"/>
                                          </p:val>
                                        </p:tav>
                                        <p:tav tm="100000">
                                          <p:val>
                                            <p:strVal val="1+ppt_h/2"/>
                                          </p:val>
                                        </p:tav>
                                      </p:tavLst>
                                    </p:anim>
                                    <p:set>
                                      <p:cBhvr>
                                        <p:cTn id="284" dur="1" fill="hold">
                                          <p:stCondLst>
                                            <p:cond delay="499"/>
                                          </p:stCondLst>
                                        </p:cTn>
                                        <p:tgtEl>
                                          <p:spTgt spid="50"/>
                                        </p:tgtEl>
                                        <p:attrNameLst>
                                          <p:attrName>style.visibility</p:attrName>
                                        </p:attrNameLst>
                                      </p:cBhvr>
                                      <p:to>
                                        <p:strVal val="hidden"/>
                                      </p:to>
                                    </p:set>
                                  </p:childTnLst>
                                </p:cTn>
                              </p:par>
                            </p:childTnLst>
                          </p:cTn>
                        </p:par>
                      </p:childTnLst>
                    </p:cTn>
                  </p:par>
                  <p:par>
                    <p:cTn id="285" fill="hold">
                      <p:stCondLst>
                        <p:cond delay="indefinite"/>
                      </p:stCondLst>
                      <p:childTnLst>
                        <p:par>
                          <p:cTn id="286" fill="hold">
                            <p:stCondLst>
                              <p:cond delay="0"/>
                            </p:stCondLst>
                            <p:childTnLst>
                              <p:par>
                                <p:cTn id="287" presetID="2" presetClass="exit" presetSubtype="4" fill="hold" grpId="1" nodeType="clickEffect">
                                  <p:stCondLst>
                                    <p:cond delay="0"/>
                                  </p:stCondLst>
                                  <p:childTnLst>
                                    <p:anim calcmode="lin" valueType="num">
                                      <p:cBhvr additive="base">
                                        <p:cTn id="288" dur="500"/>
                                        <p:tgtEl>
                                          <p:spTgt spid="53"/>
                                        </p:tgtEl>
                                        <p:attrNameLst>
                                          <p:attrName>ppt_x</p:attrName>
                                        </p:attrNameLst>
                                      </p:cBhvr>
                                      <p:tavLst>
                                        <p:tav tm="0">
                                          <p:val>
                                            <p:strVal val="ppt_x"/>
                                          </p:val>
                                        </p:tav>
                                        <p:tav tm="100000">
                                          <p:val>
                                            <p:strVal val="ppt_x"/>
                                          </p:val>
                                        </p:tav>
                                      </p:tavLst>
                                    </p:anim>
                                    <p:anim calcmode="lin" valueType="num">
                                      <p:cBhvr additive="base">
                                        <p:cTn id="289" dur="500"/>
                                        <p:tgtEl>
                                          <p:spTgt spid="53"/>
                                        </p:tgtEl>
                                        <p:attrNameLst>
                                          <p:attrName>ppt_y</p:attrName>
                                        </p:attrNameLst>
                                      </p:cBhvr>
                                      <p:tavLst>
                                        <p:tav tm="0">
                                          <p:val>
                                            <p:strVal val="ppt_y"/>
                                          </p:val>
                                        </p:tav>
                                        <p:tav tm="100000">
                                          <p:val>
                                            <p:strVal val="1+ppt_h/2"/>
                                          </p:val>
                                        </p:tav>
                                      </p:tavLst>
                                    </p:anim>
                                    <p:set>
                                      <p:cBhvr>
                                        <p:cTn id="290" dur="1" fill="hold">
                                          <p:stCondLst>
                                            <p:cond delay="499"/>
                                          </p:stCondLst>
                                        </p:cTn>
                                        <p:tgtEl>
                                          <p:spTgt spid="53"/>
                                        </p:tgtEl>
                                        <p:attrNameLst>
                                          <p:attrName>style.visibility</p:attrName>
                                        </p:attrNameLst>
                                      </p:cBhvr>
                                      <p:to>
                                        <p:strVal val="hidden"/>
                                      </p:to>
                                    </p:set>
                                  </p:childTnLst>
                                </p:cTn>
                              </p:par>
                            </p:childTnLst>
                          </p:cTn>
                        </p:par>
                      </p:childTnLst>
                    </p:cTn>
                  </p:par>
                  <p:par>
                    <p:cTn id="291" fill="hold">
                      <p:stCondLst>
                        <p:cond delay="indefinite"/>
                      </p:stCondLst>
                      <p:childTnLst>
                        <p:par>
                          <p:cTn id="292" fill="hold">
                            <p:stCondLst>
                              <p:cond delay="0"/>
                            </p:stCondLst>
                            <p:childTnLst>
                              <p:par>
                                <p:cTn id="293" presetID="6" presetClass="entr" presetSubtype="16" fill="hold" grpId="0" nodeType="clickEffect">
                                  <p:stCondLst>
                                    <p:cond delay="0"/>
                                  </p:stCondLst>
                                  <p:childTnLst>
                                    <p:set>
                                      <p:cBhvr>
                                        <p:cTn id="294" dur="1" fill="hold">
                                          <p:stCondLst>
                                            <p:cond delay="0"/>
                                          </p:stCondLst>
                                        </p:cTn>
                                        <p:tgtEl>
                                          <p:spTgt spid="4"/>
                                        </p:tgtEl>
                                        <p:attrNameLst>
                                          <p:attrName>style.visibility</p:attrName>
                                        </p:attrNameLst>
                                      </p:cBhvr>
                                      <p:to>
                                        <p:strVal val="visible"/>
                                      </p:to>
                                    </p:set>
                                    <p:animEffect transition="in" filter="circle(in)">
                                      <p:cBhvr>
                                        <p:cTn id="295" dur="2000"/>
                                        <p:tgtEl>
                                          <p:spTgt spid="4"/>
                                        </p:tgtEl>
                                      </p:cBhvr>
                                    </p:animEffect>
                                  </p:childTnLst>
                                </p:cTn>
                              </p:par>
                            </p:childTnLst>
                          </p:cTn>
                        </p:par>
                      </p:childTnLst>
                    </p:cTn>
                  </p:par>
                  <p:par>
                    <p:cTn id="296" fill="hold">
                      <p:stCondLst>
                        <p:cond delay="indefinite"/>
                      </p:stCondLst>
                      <p:childTnLst>
                        <p:par>
                          <p:cTn id="297" fill="hold">
                            <p:stCondLst>
                              <p:cond delay="0"/>
                            </p:stCondLst>
                            <p:childTnLst>
                              <p:par>
                                <p:cTn id="298" presetID="6" presetClass="entr" presetSubtype="16" fill="hold" nodeType="clickEffect">
                                  <p:stCondLst>
                                    <p:cond delay="0"/>
                                  </p:stCondLst>
                                  <p:childTnLst>
                                    <p:set>
                                      <p:cBhvr>
                                        <p:cTn id="299" dur="1" fill="hold">
                                          <p:stCondLst>
                                            <p:cond delay="0"/>
                                          </p:stCondLst>
                                        </p:cTn>
                                        <p:tgtEl>
                                          <p:spTgt spid="7"/>
                                        </p:tgtEl>
                                        <p:attrNameLst>
                                          <p:attrName>style.visibility</p:attrName>
                                        </p:attrNameLst>
                                      </p:cBhvr>
                                      <p:to>
                                        <p:strVal val="visible"/>
                                      </p:to>
                                    </p:set>
                                    <p:animEffect transition="in" filter="circle(in)">
                                      <p:cBhvr>
                                        <p:cTn id="300" dur="2000"/>
                                        <p:tgtEl>
                                          <p:spTgt spid="7"/>
                                        </p:tgtEl>
                                      </p:cBhvr>
                                    </p:animEffect>
                                  </p:childTnLst>
                                </p:cTn>
                              </p:par>
                            </p:childTnLst>
                          </p:cTn>
                        </p:par>
                      </p:childTnLst>
                    </p:cTn>
                  </p:par>
                  <p:par>
                    <p:cTn id="301" fill="hold">
                      <p:stCondLst>
                        <p:cond delay="indefinite"/>
                      </p:stCondLst>
                      <p:childTnLst>
                        <p:par>
                          <p:cTn id="302" fill="hold">
                            <p:stCondLst>
                              <p:cond delay="0"/>
                            </p:stCondLst>
                            <p:childTnLst>
                              <p:par>
                                <p:cTn id="303" presetID="6" presetClass="entr" presetSubtype="16" fill="hold" grpId="0" nodeType="clickEffect">
                                  <p:stCondLst>
                                    <p:cond delay="0"/>
                                  </p:stCondLst>
                                  <p:childTnLst>
                                    <p:set>
                                      <p:cBhvr>
                                        <p:cTn id="304" dur="1" fill="hold">
                                          <p:stCondLst>
                                            <p:cond delay="0"/>
                                          </p:stCondLst>
                                        </p:cTn>
                                        <p:tgtEl>
                                          <p:spTgt spid="10"/>
                                        </p:tgtEl>
                                        <p:attrNameLst>
                                          <p:attrName>style.visibility</p:attrName>
                                        </p:attrNameLst>
                                      </p:cBhvr>
                                      <p:to>
                                        <p:strVal val="visible"/>
                                      </p:to>
                                    </p:set>
                                    <p:animEffect transition="in" filter="circle(in)">
                                      <p:cBhvr>
                                        <p:cTn id="305" dur="2000"/>
                                        <p:tgtEl>
                                          <p:spTgt spid="10"/>
                                        </p:tgtEl>
                                      </p:cBhvr>
                                    </p:animEffect>
                                  </p:childTnLst>
                                </p:cTn>
                              </p:par>
                            </p:childTnLst>
                          </p:cTn>
                        </p:par>
                      </p:childTnLst>
                    </p:cTn>
                  </p:par>
                  <p:par>
                    <p:cTn id="306" fill="hold">
                      <p:stCondLst>
                        <p:cond delay="indefinite"/>
                      </p:stCondLst>
                      <p:childTnLst>
                        <p:par>
                          <p:cTn id="307" fill="hold">
                            <p:stCondLst>
                              <p:cond delay="0"/>
                            </p:stCondLst>
                            <p:childTnLst>
                              <p:par>
                                <p:cTn id="308" presetID="6" presetClass="exit" presetSubtype="32" fill="hold" grpId="1" nodeType="clickEffect">
                                  <p:stCondLst>
                                    <p:cond delay="0"/>
                                  </p:stCondLst>
                                  <p:childTnLst>
                                    <p:animEffect transition="out" filter="circle(out)">
                                      <p:cBhvr>
                                        <p:cTn id="309" dur="2000"/>
                                        <p:tgtEl>
                                          <p:spTgt spid="4"/>
                                        </p:tgtEl>
                                      </p:cBhvr>
                                    </p:animEffect>
                                    <p:set>
                                      <p:cBhvr>
                                        <p:cTn id="310" dur="1" fill="hold">
                                          <p:stCondLst>
                                            <p:cond delay="1999"/>
                                          </p:stCondLst>
                                        </p:cTn>
                                        <p:tgtEl>
                                          <p:spTgt spid="4"/>
                                        </p:tgtEl>
                                        <p:attrNameLst>
                                          <p:attrName>style.visibility</p:attrName>
                                        </p:attrNameLst>
                                      </p:cBhvr>
                                      <p:to>
                                        <p:strVal val="hidden"/>
                                      </p:to>
                                    </p:set>
                                  </p:childTnLst>
                                </p:cTn>
                              </p:par>
                            </p:childTnLst>
                          </p:cTn>
                        </p:par>
                      </p:childTnLst>
                    </p:cTn>
                  </p:par>
                  <p:par>
                    <p:cTn id="311" fill="hold">
                      <p:stCondLst>
                        <p:cond delay="indefinite"/>
                      </p:stCondLst>
                      <p:childTnLst>
                        <p:par>
                          <p:cTn id="312" fill="hold">
                            <p:stCondLst>
                              <p:cond delay="0"/>
                            </p:stCondLst>
                            <p:childTnLst>
                              <p:par>
                                <p:cTn id="313" presetID="6" presetClass="exit" presetSubtype="32" fill="hold" nodeType="clickEffect">
                                  <p:stCondLst>
                                    <p:cond delay="0"/>
                                  </p:stCondLst>
                                  <p:childTnLst>
                                    <p:animEffect transition="out" filter="circle(out)">
                                      <p:cBhvr>
                                        <p:cTn id="314" dur="2000"/>
                                        <p:tgtEl>
                                          <p:spTgt spid="7"/>
                                        </p:tgtEl>
                                      </p:cBhvr>
                                    </p:animEffect>
                                    <p:set>
                                      <p:cBhvr>
                                        <p:cTn id="315" dur="1" fill="hold">
                                          <p:stCondLst>
                                            <p:cond delay="1999"/>
                                          </p:stCondLst>
                                        </p:cTn>
                                        <p:tgtEl>
                                          <p:spTgt spid="7"/>
                                        </p:tgtEl>
                                        <p:attrNameLst>
                                          <p:attrName>style.visibility</p:attrName>
                                        </p:attrNameLst>
                                      </p:cBhvr>
                                      <p:to>
                                        <p:strVal val="hidden"/>
                                      </p:to>
                                    </p:set>
                                  </p:childTnLst>
                                </p:cTn>
                              </p:par>
                            </p:childTnLst>
                          </p:cTn>
                        </p:par>
                      </p:childTnLst>
                    </p:cTn>
                  </p:par>
                  <p:par>
                    <p:cTn id="316" fill="hold">
                      <p:stCondLst>
                        <p:cond delay="indefinite"/>
                      </p:stCondLst>
                      <p:childTnLst>
                        <p:par>
                          <p:cTn id="317" fill="hold">
                            <p:stCondLst>
                              <p:cond delay="0"/>
                            </p:stCondLst>
                            <p:childTnLst>
                              <p:par>
                                <p:cTn id="318" presetID="6" presetClass="exit" presetSubtype="32" fill="hold" grpId="1" nodeType="clickEffect">
                                  <p:stCondLst>
                                    <p:cond delay="0"/>
                                  </p:stCondLst>
                                  <p:childTnLst>
                                    <p:animEffect transition="out" filter="circle(out)">
                                      <p:cBhvr>
                                        <p:cTn id="319" dur="2000"/>
                                        <p:tgtEl>
                                          <p:spTgt spid="10"/>
                                        </p:tgtEl>
                                      </p:cBhvr>
                                    </p:animEffect>
                                    <p:set>
                                      <p:cBhvr>
                                        <p:cTn id="320" dur="1" fill="hold">
                                          <p:stCondLst>
                                            <p:cond delay="1999"/>
                                          </p:stCondLst>
                                        </p:cTn>
                                        <p:tgtEl>
                                          <p:spTgt spid="10"/>
                                        </p:tgtEl>
                                        <p:attrNameLst>
                                          <p:attrName>style.visibility</p:attrName>
                                        </p:attrNameLst>
                                      </p:cBhvr>
                                      <p:to>
                                        <p:strVal val="hidden"/>
                                      </p:to>
                                    </p:set>
                                  </p:childTnLst>
                                </p:cTn>
                              </p:par>
                            </p:childTnLst>
                          </p:cTn>
                        </p:par>
                      </p:childTnLst>
                    </p:cTn>
                  </p:par>
                  <p:par>
                    <p:cTn id="321" fill="hold">
                      <p:stCondLst>
                        <p:cond delay="indefinite"/>
                      </p:stCondLst>
                      <p:childTnLst>
                        <p:par>
                          <p:cTn id="322" fill="hold">
                            <p:stCondLst>
                              <p:cond delay="0"/>
                            </p:stCondLst>
                            <p:childTnLst>
                              <p:par>
                                <p:cTn id="323" presetID="21" presetClass="entr" presetSubtype="1" fill="hold" grpId="0" nodeType="clickEffect">
                                  <p:stCondLst>
                                    <p:cond delay="0"/>
                                  </p:stCondLst>
                                  <p:childTnLst>
                                    <p:set>
                                      <p:cBhvr>
                                        <p:cTn id="324" dur="1" fill="hold">
                                          <p:stCondLst>
                                            <p:cond delay="0"/>
                                          </p:stCondLst>
                                        </p:cTn>
                                        <p:tgtEl>
                                          <p:spTgt spid="13"/>
                                        </p:tgtEl>
                                        <p:attrNameLst>
                                          <p:attrName>style.visibility</p:attrName>
                                        </p:attrNameLst>
                                      </p:cBhvr>
                                      <p:to>
                                        <p:strVal val="visible"/>
                                      </p:to>
                                    </p:set>
                                    <p:animEffect transition="in" filter="wheel(1)">
                                      <p:cBhvr>
                                        <p:cTn id="325" dur="2000"/>
                                        <p:tgtEl>
                                          <p:spTgt spid="13"/>
                                        </p:tgtEl>
                                      </p:cBhvr>
                                    </p:animEffect>
                                  </p:childTnLst>
                                </p:cTn>
                              </p:par>
                            </p:childTnLst>
                          </p:cTn>
                        </p:par>
                      </p:childTnLst>
                    </p:cTn>
                  </p:par>
                  <p:par>
                    <p:cTn id="326" fill="hold">
                      <p:stCondLst>
                        <p:cond delay="indefinite"/>
                      </p:stCondLst>
                      <p:childTnLst>
                        <p:par>
                          <p:cTn id="327" fill="hold">
                            <p:stCondLst>
                              <p:cond delay="0"/>
                            </p:stCondLst>
                            <p:childTnLst>
                              <p:par>
                                <p:cTn id="328" presetID="21" presetClass="entr" presetSubtype="1" fill="hold" nodeType="clickEffect">
                                  <p:stCondLst>
                                    <p:cond delay="0"/>
                                  </p:stCondLst>
                                  <p:childTnLst>
                                    <p:set>
                                      <p:cBhvr>
                                        <p:cTn id="329" dur="1" fill="hold">
                                          <p:stCondLst>
                                            <p:cond delay="0"/>
                                          </p:stCondLst>
                                        </p:cTn>
                                        <p:tgtEl>
                                          <p:spTgt spid="16"/>
                                        </p:tgtEl>
                                        <p:attrNameLst>
                                          <p:attrName>style.visibility</p:attrName>
                                        </p:attrNameLst>
                                      </p:cBhvr>
                                      <p:to>
                                        <p:strVal val="visible"/>
                                      </p:to>
                                    </p:set>
                                    <p:animEffect transition="in" filter="wheel(1)">
                                      <p:cBhvr>
                                        <p:cTn id="330" dur="2000"/>
                                        <p:tgtEl>
                                          <p:spTgt spid="16"/>
                                        </p:tgtEl>
                                      </p:cBhvr>
                                    </p:animEffect>
                                  </p:childTnLst>
                                </p:cTn>
                              </p:par>
                            </p:childTnLst>
                          </p:cTn>
                        </p:par>
                      </p:childTnLst>
                    </p:cTn>
                  </p:par>
                  <p:par>
                    <p:cTn id="331" fill="hold">
                      <p:stCondLst>
                        <p:cond delay="indefinite"/>
                      </p:stCondLst>
                      <p:childTnLst>
                        <p:par>
                          <p:cTn id="332" fill="hold">
                            <p:stCondLst>
                              <p:cond delay="0"/>
                            </p:stCondLst>
                            <p:childTnLst>
                              <p:par>
                                <p:cTn id="333" presetID="21" presetClass="entr" presetSubtype="1" fill="hold" grpId="0" nodeType="clickEffect">
                                  <p:stCondLst>
                                    <p:cond delay="0"/>
                                  </p:stCondLst>
                                  <p:childTnLst>
                                    <p:set>
                                      <p:cBhvr>
                                        <p:cTn id="334" dur="1" fill="hold">
                                          <p:stCondLst>
                                            <p:cond delay="0"/>
                                          </p:stCondLst>
                                        </p:cTn>
                                        <p:tgtEl>
                                          <p:spTgt spid="22"/>
                                        </p:tgtEl>
                                        <p:attrNameLst>
                                          <p:attrName>style.visibility</p:attrName>
                                        </p:attrNameLst>
                                      </p:cBhvr>
                                      <p:to>
                                        <p:strVal val="visible"/>
                                      </p:to>
                                    </p:set>
                                    <p:animEffect transition="in" filter="wheel(1)">
                                      <p:cBhvr>
                                        <p:cTn id="335" dur="2000"/>
                                        <p:tgtEl>
                                          <p:spTgt spid="22"/>
                                        </p:tgtEl>
                                      </p:cBhvr>
                                    </p:animEffect>
                                  </p:childTnLst>
                                </p:cTn>
                              </p:par>
                            </p:childTnLst>
                          </p:cTn>
                        </p:par>
                      </p:childTnLst>
                    </p:cTn>
                  </p:par>
                  <p:par>
                    <p:cTn id="336" fill="hold">
                      <p:stCondLst>
                        <p:cond delay="indefinite"/>
                      </p:stCondLst>
                      <p:childTnLst>
                        <p:par>
                          <p:cTn id="337" fill="hold">
                            <p:stCondLst>
                              <p:cond delay="0"/>
                            </p:stCondLst>
                            <p:childTnLst>
                              <p:par>
                                <p:cTn id="338" presetID="21" presetClass="exit" presetSubtype="1" fill="hold" grpId="1" nodeType="clickEffect">
                                  <p:stCondLst>
                                    <p:cond delay="0"/>
                                  </p:stCondLst>
                                  <p:childTnLst>
                                    <p:animEffect transition="out" filter="wheel(1)">
                                      <p:cBhvr>
                                        <p:cTn id="339" dur="2000"/>
                                        <p:tgtEl>
                                          <p:spTgt spid="13"/>
                                        </p:tgtEl>
                                      </p:cBhvr>
                                    </p:animEffect>
                                    <p:set>
                                      <p:cBhvr>
                                        <p:cTn id="340" dur="1" fill="hold">
                                          <p:stCondLst>
                                            <p:cond delay="1999"/>
                                          </p:stCondLst>
                                        </p:cTn>
                                        <p:tgtEl>
                                          <p:spTgt spid="13"/>
                                        </p:tgtEl>
                                        <p:attrNameLst>
                                          <p:attrName>style.visibility</p:attrName>
                                        </p:attrNameLst>
                                      </p:cBhvr>
                                      <p:to>
                                        <p:strVal val="hidden"/>
                                      </p:to>
                                    </p:set>
                                  </p:childTnLst>
                                </p:cTn>
                              </p:par>
                            </p:childTnLst>
                          </p:cTn>
                        </p:par>
                      </p:childTnLst>
                    </p:cTn>
                  </p:par>
                  <p:par>
                    <p:cTn id="341" fill="hold">
                      <p:stCondLst>
                        <p:cond delay="indefinite"/>
                      </p:stCondLst>
                      <p:childTnLst>
                        <p:par>
                          <p:cTn id="342" fill="hold">
                            <p:stCondLst>
                              <p:cond delay="0"/>
                            </p:stCondLst>
                            <p:childTnLst>
                              <p:par>
                                <p:cTn id="343" presetID="21" presetClass="exit" presetSubtype="1" fill="hold" nodeType="clickEffect">
                                  <p:stCondLst>
                                    <p:cond delay="0"/>
                                  </p:stCondLst>
                                  <p:childTnLst>
                                    <p:animEffect transition="out" filter="wheel(1)">
                                      <p:cBhvr>
                                        <p:cTn id="344" dur="2000"/>
                                        <p:tgtEl>
                                          <p:spTgt spid="16"/>
                                        </p:tgtEl>
                                      </p:cBhvr>
                                    </p:animEffect>
                                    <p:set>
                                      <p:cBhvr>
                                        <p:cTn id="345" dur="1" fill="hold">
                                          <p:stCondLst>
                                            <p:cond delay="1999"/>
                                          </p:stCondLst>
                                        </p:cTn>
                                        <p:tgtEl>
                                          <p:spTgt spid="16"/>
                                        </p:tgtEl>
                                        <p:attrNameLst>
                                          <p:attrName>style.visibility</p:attrName>
                                        </p:attrNameLst>
                                      </p:cBhvr>
                                      <p:to>
                                        <p:strVal val="hidden"/>
                                      </p:to>
                                    </p:set>
                                  </p:childTnLst>
                                </p:cTn>
                              </p:par>
                            </p:childTnLst>
                          </p:cTn>
                        </p:par>
                      </p:childTnLst>
                    </p:cTn>
                  </p:par>
                  <p:par>
                    <p:cTn id="346" fill="hold">
                      <p:stCondLst>
                        <p:cond delay="indefinite"/>
                      </p:stCondLst>
                      <p:childTnLst>
                        <p:par>
                          <p:cTn id="347" fill="hold">
                            <p:stCondLst>
                              <p:cond delay="0"/>
                            </p:stCondLst>
                            <p:childTnLst>
                              <p:par>
                                <p:cTn id="348" presetID="21" presetClass="exit" presetSubtype="1" fill="hold" grpId="1" nodeType="clickEffect">
                                  <p:stCondLst>
                                    <p:cond delay="0"/>
                                  </p:stCondLst>
                                  <p:childTnLst>
                                    <p:animEffect transition="out" filter="wheel(1)">
                                      <p:cBhvr>
                                        <p:cTn id="349" dur="2000"/>
                                        <p:tgtEl>
                                          <p:spTgt spid="22"/>
                                        </p:tgtEl>
                                      </p:cBhvr>
                                    </p:animEffect>
                                    <p:set>
                                      <p:cBhvr>
                                        <p:cTn id="350" dur="1" fill="hold">
                                          <p:stCondLst>
                                            <p:cond delay="1999"/>
                                          </p:stCondLst>
                                        </p:cTn>
                                        <p:tgtEl>
                                          <p:spTgt spid="22"/>
                                        </p:tgtEl>
                                        <p:attrNameLst>
                                          <p:attrName>style.visibility</p:attrName>
                                        </p:attrNameLst>
                                      </p:cBhvr>
                                      <p:to>
                                        <p:strVal val="hidden"/>
                                      </p:to>
                                    </p:set>
                                  </p:childTnLst>
                                </p:cTn>
                              </p:par>
                            </p:childTnLst>
                          </p:cTn>
                        </p:par>
                      </p:childTnLst>
                    </p:cTn>
                  </p:par>
                  <p:par>
                    <p:cTn id="351" fill="hold">
                      <p:stCondLst>
                        <p:cond delay="indefinite"/>
                      </p:stCondLst>
                      <p:childTnLst>
                        <p:par>
                          <p:cTn id="352" fill="hold">
                            <p:stCondLst>
                              <p:cond delay="0"/>
                            </p:stCondLst>
                            <p:childTnLst>
                              <p:par>
                                <p:cTn id="353" presetID="31" presetClass="entr" presetSubtype="0" fill="hold" grpId="0" nodeType="clickEffect">
                                  <p:stCondLst>
                                    <p:cond delay="0"/>
                                  </p:stCondLst>
                                  <p:childTnLst>
                                    <p:set>
                                      <p:cBhvr>
                                        <p:cTn id="354" dur="1" fill="hold">
                                          <p:stCondLst>
                                            <p:cond delay="0"/>
                                          </p:stCondLst>
                                        </p:cTn>
                                        <p:tgtEl>
                                          <p:spTgt spid="25"/>
                                        </p:tgtEl>
                                        <p:attrNameLst>
                                          <p:attrName>style.visibility</p:attrName>
                                        </p:attrNameLst>
                                      </p:cBhvr>
                                      <p:to>
                                        <p:strVal val="visible"/>
                                      </p:to>
                                    </p:set>
                                    <p:anim calcmode="lin" valueType="num">
                                      <p:cBhvr>
                                        <p:cTn id="355" dur="1000" fill="hold"/>
                                        <p:tgtEl>
                                          <p:spTgt spid="25"/>
                                        </p:tgtEl>
                                        <p:attrNameLst>
                                          <p:attrName>ppt_w</p:attrName>
                                        </p:attrNameLst>
                                      </p:cBhvr>
                                      <p:tavLst>
                                        <p:tav tm="0">
                                          <p:val>
                                            <p:fltVal val="0"/>
                                          </p:val>
                                        </p:tav>
                                        <p:tav tm="100000">
                                          <p:val>
                                            <p:strVal val="#ppt_w"/>
                                          </p:val>
                                        </p:tav>
                                      </p:tavLst>
                                    </p:anim>
                                    <p:anim calcmode="lin" valueType="num">
                                      <p:cBhvr>
                                        <p:cTn id="356" dur="1000" fill="hold"/>
                                        <p:tgtEl>
                                          <p:spTgt spid="25"/>
                                        </p:tgtEl>
                                        <p:attrNameLst>
                                          <p:attrName>ppt_h</p:attrName>
                                        </p:attrNameLst>
                                      </p:cBhvr>
                                      <p:tavLst>
                                        <p:tav tm="0">
                                          <p:val>
                                            <p:fltVal val="0"/>
                                          </p:val>
                                        </p:tav>
                                        <p:tav tm="100000">
                                          <p:val>
                                            <p:strVal val="#ppt_h"/>
                                          </p:val>
                                        </p:tav>
                                      </p:tavLst>
                                    </p:anim>
                                    <p:anim calcmode="lin" valueType="num">
                                      <p:cBhvr>
                                        <p:cTn id="357" dur="1000" fill="hold"/>
                                        <p:tgtEl>
                                          <p:spTgt spid="25"/>
                                        </p:tgtEl>
                                        <p:attrNameLst>
                                          <p:attrName>style.rotation</p:attrName>
                                        </p:attrNameLst>
                                      </p:cBhvr>
                                      <p:tavLst>
                                        <p:tav tm="0">
                                          <p:val>
                                            <p:fltVal val="90"/>
                                          </p:val>
                                        </p:tav>
                                        <p:tav tm="100000">
                                          <p:val>
                                            <p:fltVal val="0"/>
                                          </p:val>
                                        </p:tav>
                                      </p:tavLst>
                                    </p:anim>
                                    <p:animEffect transition="in" filter="fade">
                                      <p:cBhvr>
                                        <p:cTn id="358" dur="1000"/>
                                        <p:tgtEl>
                                          <p:spTgt spid="25"/>
                                        </p:tgtEl>
                                      </p:cBhvr>
                                    </p:animEffect>
                                  </p:childTnLst>
                                </p:cTn>
                              </p:par>
                            </p:childTnLst>
                          </p:cTn>
                        </p:par>
                      </p:childTnLst>
                    </p:cTn>
                  </p:par>
                  <p:par>
                    <p:cTn id="359" fill="hold">
                      <p:stCondLst>
                        <p:cond delay="indefinite"/>
                      </p:stCondLst>
                      <p:childTnLst>
                        <p:par>
                          <p:cTn id="360" fill="hold">
                            <p:stCondLst>
                              <p:cond delay="0"/>
                            </p:stCondLst>
                            <p:childTnLst>
                              <p:par>
                                <p:cTn id="361" presetID="31" presetClass="entr" presetSubtype="0" fill="hold" nodeType="clickEffect">
                                  <p:stCondLst>
                                    <p:cond delay="0"/>
                                  </p:stCondLst>
                                  <p:childTnLst>
                                    <p:set>
                                      <p:cBhvr>
                                        <p:cTn id="362" dur="1" fill="hold">
                                          <p:stCondLst>
                                            <p:cond delay="0"/>
                                          </p:stCondLst>
                                        </p:cTn>
                                        <p:tgtEl>
                                          <p:spTgt spid="28"/>
                                        </p:tgtEl>
                                        <p:attrNameLst>
                                          <p:attrName>style.visibility</p:attrName>
                                        </p:attrNameLst>
                                      </p:cBhvr>
                                      <p:to>
                                        <p:strVal val="visible"/>
                                      </p:to>
                                    </p:set>
                                    <p:anim calcmode="lin" valueType="num">
                                      <p:cBhvr>
                                        <p:cTn id="363" dur="1000" fill="hold"/>
                                        <p:tgtEl>
                                          <p:spTgt spid="28"/>
                                        </p:tgtEl>
                                        <p:attrNameLst>
                                          <p:attrName>ppt_w</p:attrName>
                                        </p:attrNameLst>
                                      </p:cBhvr>
                                      <p:tavLst>
                                        <p:tav tm="0">
                                          <p:val>
                                            <p:fltVal val="0"/>
                                          </p:val>
                                        </p:tav>
                                        <p:tav tm="100000">
                                          <p:val>
                                            <p:strVal val="#ppt_w"/>
                                          </p:val>
                                        </p:tav>
                                      </p:tavLst>
                                    </p:anim>
                                    <p:anim calcmode="lin" valueType="num">
                                      <p:cBhvr>
                                        <p:cTn id="364" dur="1000" fill="hold"/>
                                        <p:tgtEl>
                                          <p:spTgt spid="28"/>
                                        </p:tgtEl>
                                        <p:attrNameLst>
                                          <p:attrName>ppt_h</p:attrName>
                                        </p:attrNameLst>
                                      </p:cBhvr>
                                      <p:tavLst>
                                        <p:tav tm="0">
                                          <p:val>
                                            <p:fltVal val="0"/>
                                          </p:val>
                                        </p:tav>
                                        <p:tav tm="100000">
                                          <p:val>
                                            <p:strVal val="#ppt_h"/>
                                          </p:val>
                                        </p:tav>
                                      </p:tavLst>
                                    </p:anim>
                                    <p:anim calcmode="lin" valueType="num">
                                      <p:cBhvr>
                                        <p:cTn id="365" dur="1000" fill="hold"/>
                                        <p:tgtEl>
                                          <p:spTgt spid="28"/>
                                        </p:tgtEl>
                                        <p:attrNameLst>
                                          <p:attrName>style.rotation</p:attrName>
                                        </p:attrNameLst>
                                      </p:cBhvr>
                                      <p:tavLst>
                                        <p:tav tm="0">
                                          <p:val>
                                            <p:fltVal val="90"/>
                                          </p:val>
                                        </p:tav>
                                        <p:tav tm="100000">
                                          <p:val>
                                            <p:fltVal val="0"/>
                                          </p:val>
                                        </p:tav>
                                      </p:tavLst>
                                    </p:anim>
                                    <p:animEffect transition="in" filter="fade">
                                      <p:cBhvr>
                                        <p:cTn id="366" dur="1000"/>
                                        <p:tgtEl>
                                          <p:spTgt spid="28"/>
                                        </p:tgtEl>
                                      </p:cBhvr>
                                    </p:animEffect>
                                  </p:childTnLst>
                                </p:cTn>
                              </p:par>
                            </p:childTnLst>
                          </p:cTn>
                        </p:par>
                      </p:childTnLst>
                    </p:cTn>
                  </p:par>
                  <p:par>
                    <p:cTn id="367" fill="hold">
                      <p:stCondLst>
                        <p:cond delay="indefinite"/>
                      </p:stCondLst>
                      <p:childTnLst>
                        <p:par>
                          <p:cTn id="368" fill="hold">
                            <p:stCondLst>
                              <p:cond delay="0"/>
                            </p:stCondLst>
                            <p:childTnLst>
                              <p:par>
                                <p:cTn id="369" presetID="31" presetClass="entr" presetSubtype="0" fill="hold" grpId="0" nodeType="clickEffect">
                                  <p:stCondLst>
                                    <p:cond delay="0"/>
                                  </p:stCondLst>
                                  <p:childTnLst>
                                    <p:set>
                                      <p:cBhvr>
                                        <p:cTn id="370" dur="1" fill="hold">
                                          <p:stCondLst>
                                            <p:cond delay="0"/>
                                          </p:stCondLst>
                                        </p:cTn>
                                        <p:tgtEl>
                                          <p:spTgt spid="34"/>
                                        </p:tgtEl>
                                        <p:attrNameLst>
                                          <p:attrName>style.visibility</p:attrName>
                                        </p:attrNameLst>
                                      </p:cBhvr>
                                      <p:to>
                                        <p:strVal val="visible"/>
                                      </p:to>
                                    </p:set>
                                    <p:anim calcmode="lin" valueType="num">
                                      <p:cBhvr>
                                        <p:cTn id="371" dur="1000" fill="hold"/>
                                        <p:tgtEl>
                                          <p:spTgt spid="34"/>
                                        </p:tgtEl>
                                        <p:attrNameLst>
                                          <p:attrName>ppt_w</p:attrName>
                                        </p:attrNameLst>
                                      </p:cBhvr>
                                      <p:tavLst>
                                        <p:tav tm="0">
                                          <p:val>
                                            <p:fltVal val="0"/>
                                          </p:val>
                                        </p:tav>
                                        <p:tav tm="100000">
                                          <p:val>
                                            <p:strVal val="#ppt_w"/>
                                          </p:val>
                                        </p:tav>
                                      </p:tavLst>
                                    </p:anim>
                                    <p:anim calcmode="lin" valueType="num">
                                      <p:cBhvr>
                                        <p:cTn id="372" dur="1000" fill="hold"/>
                                        <p:tgtEl>
                                          <p:spTgt spid="34"/>
                                        </p:tgtEl>
                                        <p:attrNameLst>
                                          <p:attrName>ppt_h</p:attrName>
                                        </p:attrNameLst>
                                      </p:cBhvr>
                                      <p:tavLst>
                                        <p:tav tm="0">
                                          <p:val>
                                            <p:fltVal val="0"/>
                                          </p:val>
                                        </p:tav>
                                        <p:tav tm="100000">
                                          <p:val>
                                            <p:strVal val="#ppt_h"/>
                                          </p:val>
                                        </p:tav>
                                      </p:tavLst>
                                    </p:anim>
                                    <p:anim calcmode="lin" valueType="num">
                                      <p:cBhvr>
                                        <p:cTn id="373" dur="1000" fill="hold"/>
                                        <p:tgtEl>
                                          <p:spTgt spid="34"/>
                                        </p:tgtEl>
                                        <p:attrNameLst>
                                          <p:attrName>style.rotation</p:attrName>
                                        </p:attrNameLst>
                                      </p:cBhvr>
                                      <p:tavLst>
                                        <p:tav tm="0">
                                          <p:val>
                                            <p:fltVal val="90"/>
                                          </p:val>
                                        </p:tav>
                                        <p:tav tm="100000">
                                          <p:val>
                                            <p:fltVal val="0"/>
                                          </p:val>
                                        </p:tav>
                                      </p:tavLst>
                                    </p:anim>
                                    <p:animEffect transition="in" filter="fade">
                                      <p:cBhvr>
                                        <p:cTn id="374" dur="1000"/>
                                        <p:tgtEl>
                                          <p:spTgt spid="34"/>
                                        </p:tgtEl>
                                      </p:cBhvr>
                                    </p:animEffect>
                                  </p:childTnLst>
                                </p:cTn>
                              </p:par>
                            </p:childTnLst>
                          </p:cTn>
                        </p:par>
                      </p:childTnLst>
                    </p:cTn>
                  </p:par>
                  <p:par>
                    <p:cTn id="375" fill="hold">
                      <p:stCondLst>
                        <p:cond delay="indefinite"/>
                      </p:stCondLst>
                      <p:childTnLst>
                        <p:par>
                          <p:cTn id="376" fill="hold">
                            <p:stCondLst>
                              <p:cond delay="0"/>
                            </p:stCondLst>
                            <p:childTnLst>
                              <p:par>
                                <p:cTn id="377" presetID="31" presetClass="exit" presetSubtype="0" fill="hold" grpId="1" nodeType="clickEffect">
                                  <p:stCondLst>
                                    <p:cond delay="0"/>
                                  </p:stCondLst>
                                  <p:childTnLst>
                                    <p:anim calcmode="lin" valueType="num">
                                      <p:cBhvr>
                                        <p:cTn id="378" dur="1000"/>
                                        <p:tgtEl>
                                          <p:spTgt spid="25"/>
                                        </p:tgtEl>
                                        <p:attrNameLst>
                                          <p:attrName>ppt_w</p:attrName>
                                        </p:attrNameLst>
                                      </p:cBhvr>
                                      <p:tavLst>
                                        <p:tav tm="0">
                                          <p:val>
                                            <p:strVal val="ppt_w"/>
                                          </p:val>
                                        </p:tav>
                                        <p:tav tm="100000">
                                          <p:val>
                                            <p:fltVal val="0"/>
                                          </p:val>
                                        </p:tav>
                                      </p:tavLst>
                                    </p:anim>
                                    <p:anim calcmode="lin" valueType="num">
                                      <p:cBhvr>
                                        <p:cTn id="379" dur="1000"/>
                                        <p:tgtEl>
                                          <p:spTgt spid="25"/>
                                        </p:tgtEl>
                                        <p:attrNameLst>
                                          <p:attrName>ppt_h</p:attrName>
                                        </p:attrNameLst>
                                      </p:cBhvr>
                                      <p:tavLst>
                                        <p:tav tm="0">
                                          <p:val>
                                            <p:strVal val="ppt_h"/>
                                          </p:val>
                                        </p:tav>
                                        <p:tav tm="100000">
                                          <p:val>
                                            <p:fltVal val="0"/>
                                          </p:val>
                                        </p:tav>
                                      </p:tavLst>
                                    </p:anim>
                                    <p:anim calcmode="lin" valueType="num">
                                      <p:cBhvr>
                                        <p:cTn id="380" dur="1000"/>
                                        <p:tgtEl>
                                          <p:spTgt spid="25"/>
                                        </p:tgtEl>
                                        <p:attrNameLst>
                                          <p:attrName>style.rotation</p:attrName>
                                        </p:attrNameLst>
                                      </p:cBhvr>
                                      <p:tavLst>
                                        <p:tav tm="0">
                                          <p:val>
                                            <p:fltVal val="0"/>
                                          </p:val>
                                        </p:tav>
                                        <p:tav tm="100000">
                                          <p:val>
                                            <p:fltVal val="90"/>
                                          </p:val>
                                        </p:tav>
                                      </p:tavLst>
                                    </p:anim>
                                    <p:animEffect transition="out" filter="fade">
                                      <p:cBhvr>
                                        <p:cTn id="381" dur="1000"/>
                                        <p:tgtEl>
                                          <p:spTgt spid="25"/>
                                        </p:tgtEl>
                                      </p:cBhvr>
                                    </p:animEffect>
                                    <p:set>
                                      <p:cBhvr>
                                        <p:cTn id="382" dur="1" fill="hold">
                                          <p:stCondLst>
                                            <p:cond delay="999"/>
                                          </p:stCondLst>
                                        </p:cTn>
                                        <p:tgtEl>
                                          <p:spTgt spid="25"/>
                                        </p:tgtEl>
                                        <p:attrNameLst>
                                          <p:attrName>style.visibility</p:attrName>
                                        </p:attrNameLst>
                                      </p:cBhvr>
                                      <p:to>
                                        <p:strVal val="hidden"/>
                                      </p:to>
                                    </p:set>
                                  </p:childTnLst>
                                </p:cTn>
                              </p:par>
                            </p:childTnLst>
                          </p:cTn>
                        </p:par>
                      </p:childTnLst>
                    </p:cTn>
                  </p:par>
                  <p:par>
                    <p:cTn id="383" fill="hold">
                      <p:stCondLst>
                        <p:cond delay="indefinite"/>
                      </p:stCondLst>
                      <p:childTnLst>
                        <p:par>
                          <p:cTn id="384" fill="hold">
                            <p:stCondLst>
                              <p:cond delay="0"/>
                            </p:stCondLst>
                            <p:childTnLst>
                              <p:par>
                                <p:cTn id="385" presetID="31" presetClass="exit" presetSubtype="0" fill="hold" nodeType="clickEffect">
                                  <p:stCondLst>
                                    <p:cond delay="0"/>
                                  </p:stCondLst>
                                  <p:childTnLst>
                                    <p:anim calcmode="lin" valueType="num">
                                      <p:cBhvr>
                                        <p:cTn id="386" dur="1000"/>
                                        <p:tgtEl>
                                          <p:spTgt spid="28"/>
                                        </p:tgtEl>
                                        <p:attrNameLst>
                                          <p:attrName>ppt_w</p:attrName>
                                        </p:attrNameLst>
                                      </p:cBhvr>
                                      <p:tavLst>
                                        <p:tav tm="0">
                                          <p:val>
                                            <p:strVal val="ppt_w"/>
                                          </p:val>
                                        </p:tav>
                                        <p:tav tm="100000">
                                          <p:val>
                                            <p:fltVal val="0"/>
                                          </p:val>
                                        </p:tav>
                                      </p:tavLst>
                                    </p:anim>
                                    <p:anim calcmode="lin" valueType="num">
                                      <p:cBhvr>
                                        <p:cTn id="387" dur="1000"/>
                                        <p:tgtEl>
                                          <p:spTgt spid="28"/>
                                        </p:tgtEl>
                                        <p:attrNameLst>
                                          <p:attrName>ppt_h</p:attrName>
                                        </p:attrNameLst>
                                      </p:cBhvr>
                                      <p:tavLst>
                                        <p:tav tm="0">
                                          <p:val>
                                            <p:strVal val="ppt_h"/>
                                          </p:val>
                                        </p:tav>
                                        <p:tav tm="100000">
                                          <p:val>
                                            <p:fltVal val="0"/>
                                          </p:val>
                                        </p:tav>
                                      </p:tavLst>
                                    </p:anim>
                                    <p:anim calcmode="lin" valueType="num">
                                      <p:cBhvr>
                                        <p:cTn id="388" dur="1000"/>
                                        <p:tgtEl>
                                          <p:spTgt spid="28"/>
                                        </p:tgtEl>
                                        <p:attrNameLst>
                                          <p:attrName>style.rotation</p:attrName>
                                        </p:attrNameLst>
                                      </p:cBhvr>
                                      <p:tavLst>
                                        <p:tav tm="0">
                                          <p:val>
                                            <p:fltVal val="0"/>
                                          </p:val>
                                        </p:tav>
                                        <p:tav tm="100000">
                                          <p:val>
                                            <p:fltVal val="90"/>
                                          </p:val>
                                        </p:tav>
                                      </p:tavLst>
                                    </p:anim>
                                    <p:animEffect transition="out" filter="fade">
                                      <p:cBhvr>
                                        <p:cTn id="389" dur="1000"/>
                                        <p:tgtEl>
                                          <p:spTgt spid="28"/>
                                        </p:tgtEl>
                                      </p:cBhvr>
                                    </p:animEffect>
                                    <p:set>
                                      <p:cBhvr>
                                        <p:cTn id="390" dur="1" fill="hold">
                                          <p:stCondLst>
                                            <p:cond delay="999"/>
                                          </p:stCondLst>
                                        </p:cTn>
                                        <p:tgtEl>
                                          <p:spTgt spid="28"/>
                                        </p:tgtEl>
                                        <p:attrNameLst>
                                          <p:attrName>style.visibility</p:attrName>
                                        </p:attrNameLst>
                                      </p:cBhvr>
                                      <p:to>
                                        <p:strVal val="hidden"/>
                                      </p:to>
                                    </p:set>
                                  </p:childTnLst>
                                </p:cTn>
                              </p:par>
                            </p:childTnLst>
                          </p:cTn>
                        </p:par>
                      </p:childTnLst>
                    </p:cTn>
                  </p:par>
                  <p:par>
                    <p:cTn id="391" fill="hold">
                      <p:stCondLst>
                        <p:cond delay="indefinite"/>
                      </p:stCondLst>
                      <p:childTnLst>
                        <p:par>
                          <p:cTn id="392" fill="hold">
                            <p:stCondLst>
                              <p:cond delay="0"/>
                            </p:stCondLst>
                            <p:childTnLst>
                              <p:par>
                                <p:cTn id="393" presetID="31" presetClass="exit" presetSubtype="0" fill="hold" grpId="1" nodeType="clickEffect">
                                  <p:stCondLst>
                                    <p:cond delay="0"/>
                                  </p:stCondLst>
                                  <p:childTnLst>
                                    <p:anim calcmode="lin" valueType="num">
                                      <p:cBhvr>
                                        <p:cTn id="394" dur="1000"/>
                                        <p:tgtEl>
                                          <p:spTgt spid="34"/>
                                        </p:tgtEl>
                                        <p:attrNameLst>
                                          <p:attrName>ppt_w</p:attrName>
                                        </p:attrNameLst>
                                      </p:cBhvr>
                                      <p:tavLst>
                                        <p:tav tm="0">
                                          <p:val>
                                            <p:strVal val="ppt_w"/>
                                          </p:val>
                                        </p:tav>
                                        <p:tav tm="100000">
                                          <p:val>
                                            <p:fltVal val="0"/>
                                          </p:val>
                                        </p:tav>
                                      </p:tavLst>
                                    </p:anim>
                                    <p:anim calcmode="lin" valueType="num">
                                      <p:cBhvr>
                                        <p:cTn id="395" dur="1000"/>
                                        <p:tgtEl>
                                          <p:spTgt spid="34"/>
                                        </p:tgtEl>
                                        <p:attrNameLst>
                                          <p:attrName>ppt_h</p:attrName>
                                        </p:attrNameLst>
                                      </p:cBhvr>
                                      <p:tavLst>
                                        <p:tav tm="0">
                                          <p:val>
                                            <p:strVal val="ppt_h"/>
                                          </p:val>
                                        </p:tav>
                                        <p:tav tm="100000">
                                          <p:val>
                                            <p:fltVal val="0"/>
                                          </p:val>
                                        </p:tav>
                                      </p:tavLst>
                                    </p:anim>
                                    <p:anim calcmode="lin" valueType="num">
                                      <p:cBhvr>
                                        <p:cTn id="396" dur="1000"/>
                                        <p:tgtEl>
                                          <p:spTgt spid="34"/>
                                        </p:tgtEl>
                                        <p:attrNameLst>
                                          <p:attrName>style.rotation</p:attrName>
                                        </p:attrNameLst>
                                      </p:cBhvr>
                                      <p:tavLst>
                                        <p:tav tm="0">
                                          <p:val>
                                            <p:fltVal val="0"/>
                                          </p:val>
                                        </p:tav>
                                        <p:tav tm="100000">
                                          <p:val>
                                            <p:fltVal val="90"/>
                                          </p:val>
                                        </p:tav>
                                      </p:tavLst>
                                    </p:anim>
                                    <p:animEffect transition="out" filter="fade">
                                      <p:cBhvr>
                                        <p:cTn id="397" dur="1000"/>
                                        <p:tgtEl>
                                          <p:spTgt spid="34"/>
                                        </p:tgtEl>
                                      </p:cBhvr>
                                    </p:animEffect>
                                    <p:set>
                                      <p:cBhvr>
                                        <p:cTn id="398" dur="1" fill="hold">
                                          <p:stCondLst>
                                            <p:cond delay="999"/>
                                          </p:stCondLst>
                                        </p:cTn>
                                        <p:tgtEl>
                                          <p:spTgt spid="34"/>
                                        </p:tgtEl>
                                        <p:attrNameLst>
                                          <p:attrName>style.visibility</p:attrName>
                                        </p:attrNameLst>
                                      </p:cBhvr>
                                      <p:to>
                                        <p:strVal val="hidden"/>
                                      </p:to>
                                    </p:set>
                                  </p:childTnLst>
                                </p:cTn>
                              </p:par>
                            </p:childTnLst>
                          </p:cTn>
                        </p:par>
                      </p:childTnLst>
                    </p:cTn>
                  </p:par>
                  <p:par>
                    <p:cTn id="399" fill="hold">
                      <p:stCondLst>
                        <p:cond delay="indefinite"/>
                      </p:stCondLst>
                      <p:childTnLst>
                        <p:par>
                          <p:cTn id="400" fill="hold">
                            <p:stCondLst>
                              <p:cond delay="0"/>
                            </p:stCondLst>
                            <p:childTnLst>
                              <p:par>
                                <p:cTn id="401" presetID="10" presetClass="entr" presetSubtype="0" fill="hold" grpId="0" nodeType="clickEffect">
                                  <p:stCondLst>
                                    <p:cond delay="0"/>
                                  </p:stCondLst>
                                  <p:childTnLst>
                                    <p:set>
                                      <p:cBhvr>
                                        <p:cTn id="402" dur="1" fill="hold">
                                          <p:stCondLst>
                                            <p:cond delay="0"/>
                                          </p:stCondLst>
                                        </p:cTn>
                                        <p:tgtEl>
                                          <p:spTgt spid="37"/>
                                        </p:tgtEl>
                                        <p:attrNameLst>
                                          <p:attrName>style.visibility</p:attrName>
                                        </p:attrNameLst>
                                      </p:cBhvr>
                                      <p:to>
                                        <p:strVal val="visible"/>
                                      </p:to>
                                    </p:set>
                                    <p:animEffect transition="in" filter="fade">
                                      <p:cBhvr>
                                        <p:cTn id="403" dur="500"/>
                                        <p:tgtEl>
                                          <p:spTgt spid="37"/>
                                        </p:tgtEl>
                                      </p:cBhvr>
                                    </p:animEffect>
                                  </p:childTnLst>
                                </p:cTn>
                              </p:par>
                            </p:childTnLst>
                          </p:cTn>
                        </p:par>
                      </p:childTnLst>
                    </p:cTn>
                  </p:par>
                  <p:par>
                    <p:cTn id="404" fill="hold">
                      <p:stCondLst>
                        <p:cond delay="indefinite"/>
                      </p:stCondLst>
                      <p:childTnLst>
                        <p:par>
                          <p:cTn id="405" fill="hold">
                            <p:stCondLst>
                              <p:cond delay="0"/>
                            </p:stCondLst>
                            <p:childTnLst>
                              <p:par>
                                <p:cTn id="406" presetID="10" presetClass="entr" presetSubtype="0" fill="hold" nodeType="clickEffect">
                                  <p:stCondLst>
                                    <p:cond delay="0"/>
                                  </p:stCondLst>
                                  <p:childTnLst>
                                    <p:set>
                                      <p:cBhvr>
                                        <p:cTn id="407" dur="1" fill="hold">
                                          <p:stCondLst>
                                            <p:cond delay="0"/>
                                          </p:stCondLst>
                                        </p:cTn>
                                        <p:tgtEl>
                                          <p:spTgt spid="40"/>
                                        </p:tgtEl>
                                        <p:attrNameLst>
                                          <p:attrName>style.visibility</p:attrName>
                                        </p:attrNameLst>
                                      </p:cBhvr>
                                      <p:to>
                                        <p:strVal val="visible"/>
                                      </p:to>
                                    </p:set>
                                    <p:animEffect transition="in" filter="fade">
                                      <p:cBhvr>
                                        <p:cTn id="408" dur="500"/>
                                        <p:tgtEl>
                                          <p:spTgt spid="40"/>
                                        </p:tgtEl>
                                      </p:cBhvr>
                                    </p:animEffect>
                                  </p:childTnLst>
                                </p:cTn>
                              </p:par>
                            </p:childTnLst>
                          </p:cTn>
                        </p:par>
                      </p:childTnLst>
                    </p:cTn>
                  </p:par>
                  <p:par>
                    <p:cTn id="409" fill="hold">
                      <p:stCondLst>
                        <p:cond delay="indefinite"/>
                      </p:stCondLst>
                      <p:childTnLst>
                        <p:par>
                          <p:cTn id="410" fill="hold">
                            <p:stCondLst>
                              <p:cond delay="0"/>
                            </p:stCondLst>
                            <p:childTnLst>
                              <p:par>
                                <p:cTn id="411" presetID="10" presetClass="entr" presetSubtype="0" fill="hold" grpId="0" nodeType="clickEffect">
                                  <p:stCondLst>
                                    <p:cond delay="0"/>
                                  </p:stCondLst>
                                  <p:childTnLst>
                                    <p:set>
                                      <p:cBhvr>
                                        <p:cTn id="412" dur="1" fill="hold">
                                          <p:stCondLst>
                                            <p:cond delay="0"/>
                                          </p:stCondLst>
                                        </p:cTn>
                                        <p:tgtEl>
                                          <p:spTgt spid="46"/>
                                        </p:tgtEl>
                                        <p:attrNameLst>
                                          <p:attrName>style.visibility</p:attrName>
                                        </p:attrNameLst>
                                      </p:cBhvr>
                                      <p:to>
                                        <p:strVal val="visible"/>
                                      </p:to>
                                    </p:set>
                                    <p:animEffect transition="in" filter="fade">
                                      <p:cBhvr>
                                        <p:cTn id="413" dur="500"/>
                                        <p:tgtEl>
                                          <p:spTgt spid="46"/>
                                        </p:tgtEl>
                                      </p:cBhvr>
                                    </p:animEffect>
                                  </p:childTnLst>
                                </p:cTn>
                              </p:par>
                            </p:childTnLst>
                          </p:cTn>
                        </p:par>
                      </p:childTnLst>
                    </p:cTn>
                  </p:par>
                  <p:par>
                    <p:cTn id="414" fill="hold">
                      <p:stCondLst>
                        <p:cond delay="indefinite"/>
                      </p:stCondLst>
                      <p:childTnLst>
                        <p:par>
                          <p:cTn id="415" fill="hold">
                            <p:stCondLst>
                              <p:cond delay="0"/>
                            </p:stCondLst>
                            <p:childTnLst>
                              <p:par>
                                <p:cTn id="416" presetID="10" presetClass="exit" presetSubtype="0" fill="hold" grpId="1" nodeType="clickEffect">
                                  <p:stCondLst>
                                    <p:cond delay="0"/>
                                  </p:stCondLst>
                                  <p:childTnLst>
                                    <p:animEffect transition="out" filter="fade">
                                      <p:cBhvr>
                                        <p:cTn id="417" dur="500"/>
                                        <p:tgtEl>
                                          <p:spTgt spid="37"/>
                                        </p:tgtEl>
                                      </p:cBhvr>
                                    </p:animEffect>
                                    <p:set>
                                      <p:cBhvr>
                                        <p:cTn id="418" dur="1" fill="hold">
                                          <p:stCondLst>
                                            <p:cond delay="499"/>
                                          </p:stCondLst>
                                        </p:cTn>
                                        <p:tgtEl>
                                          <p:spTgt spid="37"/>
                                        </p:tgtEl>
                                        <p:attrNameLst>
                                          <p:attrName>style.visibility</p:attrName>
                                        </p:attrNameLst>
                                      </p:cBhvr>
                                      <p:to>
                                        <p:strVal val="hidden"/>
                                      </p:to>
                                    </p:set>
                                  </p:childTnLst>
                                </p:cTn>
                              </p:par>
                            </p:childTnLst>
                          </p:cTn>
                        </p:par>
                      </p:childTnLst>
                    </p:cTn>
                  </p:par>
                  <p:par>
                    <p:cTn id="419" fill="hold">
                      <p:stCondLst>
                        <p:cond delay="indefinite"/>
                      </p:stCondLst>
                      <p:childTnLst>
                        <p:par>
                          <p:cTn id="420" fill="hold">
                            <p:stCondLst>
                              <p:cond delay="0"/>
                            </p:stCondLst>
                            <p:childTnLst>
                              <p:par>
                                <p:cTn id="421" presetID="10" presetClass="exit" presetSubtype="0" fill="hold" nodeType="clickEffect">
                                  <p:stCondLst>
                                    <p:cond delay="0"/>
                                  </p:stCondLst>
                                  <p:childTnLst>
                                    <p:animEffect transition="out" filter="fade">
                                      <p:cBhvr>
                                        <p:cTn id="422" dur="500"/>
                                        <p:tgtEl>
                                          <p:spTgt spid="40"/>
                                        </p:tgtEl>
                                      </p:cBhvr>
                                    </p:animEffect>
                                    <p:set>
                                      <p:cBhvr>
                                        <p:cTn id="423" dur="1" fill="hold">
                                          <p:stCondLst>
                                            <p:cond delay="499"/>
                                          </p:stCondLst>
                                        </p:cTn>
                                        <p:tgtEl>
                                          <p:spTgt spid="40"/>
                                        </p:tgtEl>
                                        <p:attrNameLst>
                                          <p:attrName>style.visibility</p:attrName>
                                        </p:attrNameLst>
                                      </p:cBhvr>
                                      <p:to>
                                        <p:strVal val="hidden"/>
                                      </p:to>
                                    </p:set>
                                  </p:childTnLst>
                                </p:cTn>
                              </p:par>
                            </p:childTnLst>
                          </p:cTn>
                        </p:par>
                      </p:childTnLst>
                    </p:cTn>
                  </p:par>
                  <p:par>
                    <p:cTn id="424" fill="hold">
                      <p:stCondLst>
                        <p:cond delay="indefinite"/>
                      </p:stCondLst>
                      <p:childTnLst>
                        <p:par>
                          <p:cTn id="425" fill="hold">
                            <p:stCondLst>
                              <p:cond delay="0"/>
                            </p:stCondLst>
                            <p:childTnLst>
                              <p:par>
                                <p:cTn id="426" presetID="10" presetClass="exit" presetSubtype="0" fill="hold" grpId="1" nodeType="clickEffect">
                                  <p:stCondLst>
                                    <p:cond delay="0"/>
                                  </p:stCondLst>
                                  <p:childTnLst>
                                    <p:animEffect transition="out" filter="fade">
                                      <p:cBhvr>
                                        <p:cTn id="427" dur="500"/>
                                        <p:tgtEl>
                                          <p:spTgt spid="46"/>
                                        </p:tgtEl>
                                      </p:cBhvr>
                                    </p:animEffect>
                                    <p:set>
                                      <p:cBhvr>
                                        <p:cTn id="428" dur="1" fill="hold">
                                          <p:stCondLst>
                                            <p:cond delay="499"/>
                                          </p:stCondLst>
                                        </p:cTn>
                                        <p:tgtEl>
                                          <p:spTgt spid="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Graphic spid="5" grpId="0">
        <p:bldAsOne/>
      </p:bldGraphic>
      <p:bldGraphic spid="5" grpId="1">
        <p:bldAsOne/>
      </p:bldGraphic>
      <p:bldP spid="12" grpId="0" animBg="1"/>
      <p:bldP spid="12" grpId="1" animBg="1"/>
      <p:bldGraphic spid="17" grpId="0">
        <p:bldAsOne/>
      </p:bldGraphic>
      <p:bldGraphic spid="17" grpId="1">
        <p:bldAsOne/>
      </p:bldGraphic>
      <p:bldP spid="18" grpId="0" animBg="1"/>
      <p:bldP spid="18" grpId="1" animBg="1"/>
      <p:bldGraphic spid="23" grpId="0">
        <p:bldAsOne/>
      </p:bldGraphic>
      <p:bldGraphic spid="23" grpId="1">
        <p:bldAsOne/>
      </p:bldGraphic>
      <p:bldP spid="24" grpId="0" animBg="1"/>
      <p:bldP spid="24" grpId="1" animBg="1"/>
      <p:bldGraphic spid="29" grpId="0">
        <p:bldAsOne/>
      </p:bldGraphic>
      <p:bldGraphic spid="29" grpId="1">
        <p:bldAsOne/>
      </p:bldGraphic>
      <p:bldP spid="30" grpId="0" animBg="1"/>
      <p:bldP spid="30" grpId="1" animBg="1"/>
      <p:bldGraphic spid="35" grpId="0">
        <p:bldAsOne/>
      </p:bldGraphic>
      <p:bldGraphic spid="35" grpId="1">
        <p:bldAsOne/>
      </p:bldGraphic>
      <p:bldP spid="36" grpId="0" animBg="1"/>
      <p:bldP spid="36" grpId="1" animBg="1"/>
      <p:bldGraphic spid="41" grpId="0">
        <p:bldAsOne/>
      </p:bldGraphic>
      <p:bldGraphic spid="41" grpId="1">
        <p:bldAsOne/>
      </p:bldGraphic>
      <p:bldP spid="42" grpId="0" animBg="1"/>
      <p:bldP spid="42" grpId="1" animBg="1"/>
      <p:bldGraphic spid="47" grpId="0">
        <p:bldAsOne/>
      </p:bldGraphic>
      <p:bldGraphic spid="47" grpId="1">
        <p:bldAsOne/>
      </p:bldGraphic>
      <p:bldP spid="48" grpId="0" animBg="1"/>
      <p:bldP spid="48" grpId="1" animBg="1"/>
      <p:bldGraphic spid="53" grpId="0">
        <p:bldAsOne/>
      </p:bldGraphic>
      <p:bldGraphic spid="53" grpId="1">
        <p:bldAsOne/>
      </p:bldGraphic>
      <p:bldP spid="4" grpId="0" animBg="1"/>
      <p:bldP spid="4" grpId="1" animBg="1"/>
      <p:bldGraphic spid="10" grpId="0">
        <p:bldAsOne/>
      </p:bldGraphic>
      <p:bldGraphic spid="10" grpId="1">
        <p:bldAsOne/>
      </p:bldGraphic>
      <p:bldP spid="13" grpId="0" animBg="1"/>
      <p:bldP spid="13" grpId="1" animBg="1"/>
      <p:bldGraphic spid="22" grpId="0">
        <p:bldAsOne/>
      </p:bldGraphic>
      <p:bldGraphic spid="22" grpId="1">
        <p:bldAsOne/>
      </p:bldGraphic>
      <p:bldP spid="25" grpId="0" animBg="1"/>
      <p:bldP spid="25" grpId="1" animBg="1"/>
      <p:bldGraphic spid="34" grpId="0">
        <p:bldAsOne/>
      </p:bldGraphic>
      <p:bldGraphic spid="34" grpId="1">
        <p:bldAsOne/>
      </p:bldGraphic>
      <p:bldP spid="37" grpId="0" animBg="1"/>
      <p:bldP spid="37" grpId="1" animBg="1"/>
      <p:bldGraphic spid="46" grpId="0">
        <p:bldAsOne/>
      </p:bldGraphic>
      <p:bldGraphic spid="46" grpId="1">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8785AFC-0E2E-2763-BFD7-93D348E0CA1B}"/>
              </a:ext>
            </a:extLst>
          </p:cNvPr>
          <p:cNvPicPr>
            <a:picLocks noChangeAspect="1"/>
          </p:cNvPicPr>
          <p:nvPr/>
        </p:nvPicPr>
        <p:blipFill>
          <a:blip r:embed="rId2"/>
          <a:stretch>
            <a:fillRect/>
          </a:stretch>
        </p:blipFill>
        <p:spPr>
          <a:xfrm>
            <a:off x="0" y="-133785"/>
            <a:ext cx="12192000" cy="7277967"/>
          </a:xfrm>
          <a:prstGeom prst="rect">
            <a:avLst/>
          </a:prstGeom>
        </p:spPr>
      </p:pic>
      <p:graphicFrame>
        <p:nvGraphicFramePr>
          <p:cNvPr id="5" name="Diagram 4">
            <a:extLst>
              <a:ext uri="{FF2B5EF4-FFF2-40B4-BE49-F238E27FC236}">
                <a16:creationId xmlns:a16="http://schemas.microsoft.com/office/drawing/2014/main" id="{596C0DBD-EB2D-0932-EC50-DD0A3D5C0E60}"/>
              </a:ext>
            </a:extLst>
          </p:cNvPr>
          <p:cNvGraphicFramePr/>
          <p:nvPr>
            <p:extLst>
              <p:ext uri="{D42A27DB-BD31-4B8C-83A1-F6EECF244321}">
                <p14:modId xmlns:p14="http://schemas.microsoft.com/office/powerpoint/2010/main" val="3553824120"/>
              </p:ext>
            </p:extLst>
          </p:nvPr>
        </p:nvGraphicFramePr>
        <p:xfrm>
          <a:off x="519659" y="187377"/>
          <a:ext cx="11152682" cy="64832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300B4B32-606C-26F5-9926-8D206847F125}"/>
              </a:ext>
            </a:extLst>
          </p:cNvPr>
          <p:cNvSpPr txBox="1"/>
          <p:nvPr/>
        </p:nvSpPr>
        <p:spPr>
          <a:xfrm>
            <a:off x="650929" y="6208958"/>
            <a:ext cx="1348352" cy="584775"/>
          </a:xfrm>
          <a:prstGeom prst="rect">
            <a:avLst/>
          </a:prstGeom>
          <a:noFill/>
        </p:spPr>
        <p:txBody>
          <a:bodyPr wrap="square" rtlCol="1">
            <a:spAutoFit/>
          </a:bodyPr>
          <a:lstStyle/>
          <a:p>
            <a:r>
              <a:rPr lang="fa-IR" sz="3200" dirty="0">
                <a:solidFill>
                  <a:schemeClr val="bg1"/>
                </a:solidFill>
              </a:rPr>
              <a:t>12/12</a:t>
            </a:r>
          </a:p>
        </p:txBody>
      </p:sp>
    </p:spTree>
    <p:extLst>
      <p:ext uri="{BB962C8B-B14F-4D97-AF65-F5344CB8AC3E}">
        <p14:creationId xmlns:p14="http://schemas.microsoft.com/office/powerpoint/2010/main" val="245005525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graphicEl>
                                              <a:dgm id="{3F19BD33-02E2-41A4-96DE-39CE4D8C40EC}"/>
                                            </p:graphicEl>
                                          </p:spTgt>
                                        </p:tgtEl>
                                        <p:attrNameLst>
                                          <p:attrName>style.visibility</p:attrName>
                                        </p:attrNameLst>
                                      </p:cBhvr>
                                      <p:to>
                                        <p:strVal val="visible"/>
                                      </p:to>
                                    </p:set>
                                    <p:anim calcmode="lin" valueType="num">
                                      <p:cBhvr>
                                        <p:cTn id="7" dur="500" fill="hold"/>
                                        <p:tgtEl>
                                          <p:spTgt spid="5">
                                            <p:graphicEl>
                                              <a:dgm id="{3F19BD33-02E2-41A4-96DE-39CE4D8C40EC}"/>
                                            </p:graphicEl>
                                          </p:spTgt>
                                        </p:tgtEl>
                                        <p:attrNameLst>
                                          <p:attrName>ppt_w</p:attrName>
                                        </p:attrNameLst>
                                      </p:cBhvr>
                                      <p:tavLst>
                                        <p:tav tm="0">
                                          <p:val>
                                            <p:fltVal val="0"/>
                                          </p:val>
                                        </p:tav>
                                        <p:tav tm="100000">
                                          <p:val>
                                            <p:strVal val="#ppt_w"/>
                                          </p:val>
                                        </p:tav>
                                      </p:tavLst>
                                    </p:anim>
                                    <p:anim calcmode="lin" valueType="num">
                                      <p:cBhvr>
                                        <p:cTn id="8" dur="500" fill="hold"/>
                                        <p:tgtEl>
                                          <p:spTgt spid="5">
                                            <p:graphicEl>
                                              <a:dgm id="{3F19BD33-02E2-41A4-96DE-39CE4D8C40EC}"/>
                                            </p:graphicEl>
                                          </p:spTgt>
                                        </p:tgtEl>
                                        <p:attrNameLst>
                                          <p:attrName>ppt_h</p:attrName>
                                        </p:attrNameLst>
                                      </p:cBhvr>
                                      <p:tavLst>
                                        <p:tav tm="0">
                                          <p:val>
                                            <p:fltVal val="0"/>
                                          </p:val>
                                        </p:tav>
                                        <p:tav tm="100000">
                                          <p:val>
                                            <p:strVal val="#ppt_h"/>
                                          </p:val>
                                        </p:tav>
                                      </p:tavLst>
                                    </p:anim>
                                    <p:animEffect transition="in" filter="fade">
                                      <p:cBhvr>
                                        <p:cTn id="9" dur="500"/>
                                        <p:tgtEl>
                                          <p:spTgt spid="5">
                                            <p:graphicEl>
                                              <a:dgm id="{3F19BD33-02E2-41A4-96DE-39CE4D8C40EC}"/>
                                            </p:graphic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
                                            <p:graphicEl>
                                              <a:dgm id="{63018622-1733-47CD-A60D-D7FD101C67D5}"/>
                                            </p:graphicEl>
                                          </p:spTgt>
                                        </p:tgtEl>
                                        <p:attrNameLst>
                                          <p:attrName>style.visibility</p:attrName>
                                        </p:attrNameLst>
                                      </p:cBhvr>
                                      <p:to>
                                        <p:strVal val="visible"/>
                                      </p:to>
                                    </p:set>
                                    <p:anim calcmode="lin" valueType="num">
                                      <p:cBhvr>
                                        <p:cTn id="14" dur="500" fill="hold"/>
                                        <p:tgtEl>
                                          <p:spTgt spid="5">
                                            <p:graphicEl>
                                              <a:dgm id="{63018622-1733-47CD-A60D-D7FD101C67D5}"/>
                                            </p:graphicEl>
                                          </p:spTgt>
                                        </p:tgtEl>
                                        <p:attrNameLst>
                                          <p:attrName>ppt_w</p:attrName>
                                        </p:attrNameLst>
                                      </p:cBhvr>
                                      <p:tavLst>
                                        <p:tav tm="0">
                                          <p:val>
                                            <p:fltVal val="0"/>
                                          </p:val>
                                        </p:tav>
                                        <p:tav tm="100000">
                                          <p:val>
                                            <p:strVal val="#ppt_w"/>
                                          </p:val>
                                        </p:tav>
                                      </p:tavLst>
                                    </p:anim>
                                    <p:anim calcmode="lin" valueType="num">
                                      <p:cBhvr>
                                        <p:cTn id="15" dur="500" fill="hold"/>
                                        <p:tgtEl>
                                          <p:spTgt spid="5">
                                            <p:graphicEl>
                                              <a:dgm id="{63018622-1733-47CD-A60D-D7FD101C67D5}"/>
                                            </p:graphicEl>
                                          </p:spTgt>
                                        </p:tgtEl>
                                        <p:attrNameLst>
                                          <p:attrName>ppt_h</p:attrName>
                                        </p:attrNameLst>
                                      </p:cBhvr>
                                      <p:tavLst>
                                        <p:tav tm="0">
                                          <p:val>
                                            <p:fltVal val="0"/>
                                          </p:val>
                                        </p:tav>
                                        <p:tav tm="100000">
                                          <p:val>
                                            <p:strVal val="#ppt_h"/>
                                          </p:val>
                                        </p:tav>
                                      </p:tavLst>
                                    </p:anim>
                                    <p:animEffect transition="in" filter="fade">
                                      <p:cBhvr>
                                        <p:cTn id="16" dur="500"/>
                                        <p:tgtEl>
                                          <p:spTgt spid="5">
                                            <p:graphicEl>
                                              <a:dgm id="{63018622-1733-47CD-A60D-D7FD101C67D5}"/>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5">
                                            <p:graphicEl>
                                              <a:dgm id="{89A11BFC-C1F0-4607-9F2D-A9582571CEE1}"/>
                                            </p:graphicEl>
                                          </p:spTgt>
                                        </p:tgtEl>
                                        <p:attrNameLst>
                                          <p:attrName>style.visibility</p:attrName>
                                        </p:attrNameLst>
                                      </p:cBhvr>
                                      <p:to>
                                        <p:strVal val="visible"/>
                                      </p:to>
                                    </p:set>
                                    <p:anim calcmode="lin" valueType="num">
                                      <p:cBhvr>
                                        <p:cTn id="21" dur="500" fill="hold"/>
                                        <p:tgtEl>
                                          <p:spTgt spid="5">
                                            <p:graphicEl>
                                              <a:dgm id="{89A11BFC-C1F0-4607-9F2D-A9582571CEE1}"/>
                                            </p:graphicEl>
                                          </p:spTgt>
                                        </p:tgtEl>
                                        <p:attrNameLst>
                                          <p:attrName>ppt_w</p:attrName>
                                        </p:attrNameLst>
                                      </p:cBhvr>
                                      <p:tavLst>
                                        <p:tav tm="0">
                                          <p:val>
                                            <p:fltVal val="0"/>
                                          </p:val>
                                        </p:tav>
                                        <p:tav tm="100000">
                                          <p:val>
                                            <p:strVal val="#ppt_w"/>
                                          </p:val>
                                        </p:tav>
                                      </p:tavLst>
                                    </p:anim>
                                    <p:anim calcmode="lin" valueType="num">
                                      <p:cBhvr>
                                        <p:cTn id="22" dur="500" fill="hold"/>
                                        <p:tgtEl>
                                          <p:spTgt spid="5">
                                            <p:graphicEl>
                                              <a:dgm id="{89A11BFC-C1F0-4607-9F2D-A9582571CEE1}"/>
                                            </p:graphicEl>
                                          </p:spTgt>
                                        </p:tgtEl>
                                        <p:attrNameLst>
                                          <p:attrName>ppt_h</p:attrName>
                                        </p:attrNameLst>
                                      </p:cBhvr>
                                      <p:tavLst>
                                        <p:tav tm="0">
                                          <p:val>
                                            <p:fltVal val="0"/>
                                          </p:val>
                                        </p:tav>
                                        <p:tav tm="100000">
                                          <p:val>
                                            <p:strVal val="#ppt_h"/>
                                          </p:val>
                                        </p:tav>
                                      </p:tavLst>
                                    </p:anim>
                                    <p:animEffect transition="in" filter="fade">
                                      <p:cBhvr>
                                        <p:cTn id="23" dur="500"/>
                                        <p:tgtEl>
                                          <p:spTgt spid="5">
                                            <p:graphicEl>
                                              <a:dgm id="{89A11BFC-C1F0-4607-9F2D-A9582571CEE1}"/>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5">
                                            <p:graphicEl>
                                              <a:dgm id="{80BC35AB-A657-4BF2-9962-1A54394E71FF}"/>
                                            </p:graphicEl>
                                          </p:spTgt>
                                        </p:tgtEl>
                                        <p:attrNameLst>
                                          <p:attrName>style.visibility</p:attrName>
                                        </p:attrNameLst>
                                      </p:cBhvr>
                                      <p:to>
                                        <p:strVal val="visible"/>
                                      </p:to>
                                    </p:set>
                                    <p:anim calcmode="lin" valueType="num">
                                      <p:cBhvr>
                                        <p:cTn id="28" dur="500" fill="hold"/>
                                        <p:tgtEl>
                                          <p:spTgt spid="5">
                                            <p:graphicEl>
                                              <a:dgm id="{80BC35AB-A657-4BF2-9962-1A54394E71FF}"/>
                                            </p:graphicEl>
                                          </p:spTgt>
                                        </p:tgtEl>
                                        <p:attrNameLst>
                                          <p:attrName>ppt_w</p:attrName>
                                        </p:attrNameLst>
                                      </p:cBhvr>
                                      <p:tavLst>
                                        <p:tav tm="0">
                                          <p:val>
                                            <p:fltVal val="0"/>
                                          </p:val>
                                        </p:tav>
                                        <p:tav tm="100000">
                                          <p:val>
                                            <p:strVal val="#ppt_w"/>
                                          </p:val>
                                        </p:tav>
                                      </p:tavLst>
                                    </p:anim>
                                    <p:anim calcmode="lin" valueType="num">
                                      <p:cBhvr>
                                        <p:cTn id="29" dur="500" fill="hold"/>
                                        <p:tgtEl>
                                          <p:spTgt spid="5">
                                            <p:graphicEl>
                                              <a:dgm id="{80BC35AB-A657-4BF2-9962-1A54394E71FF}"/>
                                            </p:graphicEl>
                                          </p:spTgt>
                                        </p:tgtEl>
                                        <p:attrNameLst>
                                          <p:attrName>ppt_h</p:attrName>
                                        </p:attrNameLst>
                                      </p:cBhvr>
                                      <p:tavLst>
                                        <p:tav tm="0">
                                          <p:val>
                                            <p:fltVal val="0"/>
                                          </p:val>
                                        </p:tav>
                                        <p:tav tm="100000">
                                          <p:val>
                                            <p:strVal val="#ppt_h"/>
                                          </p:val>
                                        </p:tav>
                                      </p:tavLst>
                                    </p:anim>
                                    <p:animEffect transition="in" filter="fade">
                                      <p:cBhvr>
                                        <p:cTn id="30" dur="500"/>
                                        <p:tgtEl>
                                          <p:spTgt spid="5">
                                            <p:graphicEl>
                                              <a:dgm id="{80BC35AB-A657-4BF2-9962-1A54394E71FF}"/>
                                            </p:graphic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5">
                                            <p:graphicEl>
                                              <a:dgm id="{2439B2E4-003C-461B-BA1F-045E93A21F4C}"/>
                                            </p:graphicEl>
                                          </p:spTgt>
                                        </p:tgtEl>
                                        <p:attrNameLst>
                                          <p:attrName>style.visibility</p:attrName>
                                        </p:attrNameLst>
                                      </p:cBhvr>
                                      <p:to>
                                        <p:strVal val="visible"/>
                                      </p:to>
                                    </p:set>
                                    <p:anim calcmode="lin" valueType="num">
                                      <p:cBhvr>
                                        <p:cTn id="35" dur="500" fill="hold"/>
                                        <p:tgtEl>
                                          <p:spTgt spid="5">
                                            <p:graphicEl>
                                              <a:dgm id="{2439B2E4-003C-461B-BA1F-045E93A21F4C}"/>
                                            </p:graphicEl>
                                          </p:spTgt>
                                        </p:tgtEl>
                                        <p:attrNameLst>
                                          <p:attrName>ppt_w</p:attrName>
                                        </p:attrNameLst>
                                      </p:cBhvr>
                                      <p:tavLst>
                                        <p:tav tm="0">
                                          <p:val>
                                            <p:fltVal val="0"/>
                                          </p:val>
                                        </p:tav>
                                        <p:tav tm="100000">
                                          <p:val>
                                            <p:strVal val="#ppt_w"/>
                                          </p:val>
                                        </p:tav>
                                      </p:tavLst>
                                    </p:anim>
                                    <p:anim calcmode="lin" valueType="num">
                                      <p:cBhvr>
                                        <p:cTn id="36" dur="500" fill="hold"/>
                                        <p:tgtEl>
                                          <p:spTgt spid="5">
                                            <p:graphicEl>
                                              <a:dgm id="{2439B2E4-003C-461B-BA1F-045E93A21F4C}"/>
                                            </p:graphicEl>
                                          </p:spTgt>
                                        </p:tgtEl>
                                        <p:attrNameLst>
                                          <p:attrName>ppt_h</p:attrName>
                                        </p:attrNameLst>
                                      </p:cBhvr>
                                      <p:tavLst>
                                        <p:tav tm="0">
                                          <p:val>
                                            <p:fltVal val="0"/>
                                          </p:val>
                                        </p:tav>
                                        <p:tav tm="100000">
                                          <p:val>
                                            <p:strVal val="#ppt_h"/>
                                          </p:val>
                                        </p:tav>
                                      </p:tavLst>
                                    </p:anim>
                                    <p:animEffect transition="in" filter="fade">
                                      <p:cBhvr>
                                        <p:cTn id="37" dur="500"/>
                                        <p:tgtEl>
                                          <p:spTgt spid="5">
                                            <p:graphicEl>
                                              <a:dgm id="{2439B2E4-003C-461B-BA1F-045E93A21F4C}"/>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5">
                                            <p:graphicEl>
                                              <a:dgm id="{0DA843EE-8BC1-4FED-ACED-EA6E3348EE83}"/>
                                            </p:graphicEl>
                                          </p:spTgt>
                                        </p:tgtEl>
                                        <p:attrNameLst>
                                          <p:attrName>style.visibility</p:attrName>
                                        </p:attrNameLst>
                                      </p:cBhvr>
                                      <p:to>
                                        <p:strVal val="visible"/>
                                      </p:to>
                                    </p:set>
                                    <p:anim calcmode="lin" valueType="num">
                                      <p:cBhvr>
                                        <p:cTn id="42" dur="500" fill="hold"/>
                                        <p:tgtEl>
                                          <p:spTgt spid="5">
                                            <p:graphicEl>
                                              <a:dgm id="{0DA843EE-8BC1-4FED-ACED-EA6E3348EE83}"/>
                                            </p:graphicEl>
                                          </p:spTgt>
                                        </p:tgtEl>
                                        <p:attrNameLst>
                                          <p:attrName>ppt_w</p:attrName>
                                        </p:attrNameLst>
                                      </p:cBhvr>
                                      <p:tavLst>
                                        <p:tav tm="0">
                                          <p:val>
                                            <p:fltVal val="0"/>
                                          </p:val>
                                        </p:tav>
                                        <p:tav tm="100000">
                                          <p:val>
                                            <p:strVal val="#ppt_w"/>
                                          </p:val>
                                        </p:tav>
                                      </p:tavLst>
                                    </p:anim>
                                    <p:anim calcmode="lin" valueType="num">
                                      <p:cBhvr>
                                        <p:cTn id="43" dur="500" fill="hold"/>
                                        <p:tgtEl>
                                          <p:spTgt spid="5">
                                            <p:graphicEl>
                                              <a:dgm id="{0DA843EE-8BC1-4FED-ACED-EA6E3348EE83}"/>
                                            </p:graphicEl>
                                          </p:spTgt>
                                        </p:tgtEl>
                                        <p:attrNameLst>
                                          <p:attrName>ppt_h</p:attrName>
                                        </p:attrNameLst>
                                      </p:cBhvr>
                                      <p:tavLst>
                                        <p:tav tm="0">
                                          <p:val>
                                            <p:fltVal val="0"/>
                                          </p:val>
                                        </p:tav>
                                        <p:tav tm="100000">
                                          <p:val>
                                            <p:strVal val="#ppt_h"/>
                                          </p:val>
                                        </p:tav>
                                      </p:tavLst>
                                    </p:anim>
                                    <p:animEffect transition="in" filter="fade">
                                      <p:cBhvr>
                                        <p:cTn id="44" dur="500"/>
                                        <p:tgtEl>
                                          <p:spTgt spid="5">
                                            <p:graphicEl>
                                              <a:dgm id="{0DA843EE-8BC1-4FED-ACED-EA6E3348EE83}"/>
                                            </p:graphicEl>
                                          </p:spTgt>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5">
                                            <p:graphicEl>
                                              <a:dgm id="{C7E3B243-845E-4DE7-AD4E-1D75E085A521}"/>
                                            </p:graphicEl>
                                          </p:spTgt>
                                        </p:tgtEl>
                                        <p:attrNameLst>
                                          <p:attrName>style.visibility</p:attrName>
                                        </p:attrNameLst>
                                      </p:cBhvr>
                                      <p:to>
                                        <p:strVal val="visible"/>
                                      </p:to>
                                    </p:set>
                                    <p:anim calcmode="lin" valueType="num">
                                      <p:cBhvr>
                                        <p:cTn id="49" dur="500" fill="hold"/>
                                        <p:tgtEl>
                                          <p:spTgt spid="5">
                                            <p:graphicEl>
                                              <a:dgm id="{C7E3B243-845E-4DE7-AD4E-1D75E085A521}"/>
                                            </p:graphicEl>
                                          </p:spTgt>
                                        </p:tgtEl>
                                        <p:attrNameLst>
                                          <p:attrName>ppt_w</p:attrName>
                                        </p:attrNameLst>
                                      </p:cBhvr>
                                      <p:tavLst>
                                        <p:tav tm="0">
                                          <p:val>
                                            <p:fltVal val="0"/>
                                          </p:val>
                                        </p:tav>
                                        <p:tav tm="100000">
                                          <p:val>
                                            <p:strVal val="#ppt_w"/>
                                          </p:val>
                                        </p:tav>
                                      </p:tavLst>
                                    </p:anim>
                                    <p:anim calcmode="lin" valueType="num">
                                      <p:cBhvr>
                                        <p:cTn id="50" dur="500" fill="hold"/>
                                        <p:tgtEl>
                                          <p:spTgt spid="5">
                                            <p:graphicEl>
                                              <a:dgm id="{C7E3B243-845E-4DE7-AD4E-1D75E085A521}"/>
                                            </p:graphicEl>
                                          </p:spTgt>
                                        </p:tgtEl>
                                        <p:attrNameLst>
                                          <p:attrName>ppt_h</p:attrName>
                                        </p:attrNameLst>
                                      </p:cBhvr>
                                      <p:tavLst>
                                        <p:tav tm="0">
                                          <p:val>
                                            <p:fltVal val="0"/>
                                          </p:val>
                                        </p:tav>
                                        <p:tav tm="100000">
                                          <p:val>
                                            <p:strVal val="#ppt_h"/>
                                          </p:val>
                                        </p:tav>
                                      </p:tavLst>
                                    </p:anim>
                                    <p:animEffect transition="in" filter="fade">
                                      <p:cBhvr>
                                        <p:cTn id="51" dur="500"/>
                                        <p:tgtEl>
                                          <p:spTgt spid="5">
                                            <p:graphicEl>
                                              <a:dgm id="{C7E3B243-845E-4DE7-AD4E-1D75E085A52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82443ED-ED73-3FC4-CA34-D1F57F13A769}"/>
              </a:ext>
            </a:extLst>
          </p:cNvPr>
          <p:cNvPicPr>
            <a:picLocks noChangeAspect="1"/>
          </p:cNvPicPr>
          <p:nvPr/>
        </p:nvPicPr>
        <p:blipFill>
          <a:blip r:embed="rId2"/>
          <a:stretch>
            <a:fillRect/>
          </a:stretch>
        </p:blipFill>
        <p:spPr>
          <a:xfrm>
            <a:off x="0" y="-209984"/>
            <a:ext cx="12192000" cy="7277967"/>
          </a:xfrm>
          <a:prstGeom prst="rect">
            <a:avLst/>
          </a:prstGeom>
        </p:spPr>
      </p:pic>
      <p:sp>
        <p:nvSpPr>
          <p:cNvPr id="3" name="TextBox 2">
            <a:extLst>
              <a:ext uri="{FF2B5EF4-FFF2-40B4-BE49-F238E27FC236}">
                <a16:creationId xmlns:a16="http://schemas.microsoft.com/office/drawing/2014/main" id="{A93C7252-5380-68AC-A108-186CA58E2FD2}"/>
              </a:ext>
            </a:extLst>
          </p:cNvPr>
          <p:cNvSpPr txBox="1"/>
          <p:nvPr/>
        </p:nvSpPr>
        <p:spPr>
          <a:xfrm>
            <a:off x="1504038" y="629587"/>
            <a:ext cx="9183924" cy="923330"/>
          </a:xfrm>
          <a:prstGeom prst="rect">
            <a:avLst/>
          </a:prstGeom>
          <a:noFill/>
        </p:spPr>
        <p:txBody>
          <a:bodyPr wrap="none" rtlCol="1">
            <a:spAutoFit/>
          </a:bodyPr>
          <a:lstStyle/>
          <a:p>
            <a:r>
              <a:rPr lang="fa-IR" sz="5400" dirty="0">
                <a:solidFill>
                  <a:schemeClr val="bg1"/>
                </a:solidFill>
              </a:rPr>
              <a:t>مچکرم که پاورپوینت ما رو تماشا کردید</a:t>
            </a:r>
          </a:p>
        </p:txBody>
      </p:sp>
      <p:sp>
        <p:nvSpPr>
          <p:cNvPr id="4" name="TextBox 3">
            <a:extLst>
              <a:ext uri="{FF2B5EF4-FFF2-40B4-BE49-F238E27FC236}">
                <a16:creationId xmlns:a16="http://schemas.microsoft.com/office/drawing/2014/main" id="{6A234F3E-5B60-F781-23F6-8AE74A4415E1}"/>
              </a:ext>
            </a:extLst>
          </p:cNvPr>
          <p:cNvSpPr txBox="1"/>
          <p:nvPr/>
        </p:nvSpPr>
        <p:spPr>
          <a:xfrm>
            <a:off x="3717561" y="2983043"/>
            <a:ext cx="4198585" cy="1569660"/>
          </a:xfrm>
          <a:prstGeom prst="rect">
            <a:avLst/>
          </a:prstGeom>
          <a:noFill/>
        </p:spPr>
        <p:txBody>
          <a:bodyPr wrap="none" rtlCol="1">
            <a:spAutoFit/>
          </a:bodyPr>
          <a:lstStyle/>
          <a:p>
            <a:r>
              <a:rPr lang="fa-IR" sz="9600" dirty="0">
                <a:solidFill>
                  <a:schemeClr val="bg1"/>
                </a:solidFill>
              </a:rPr>
              <a:t>خدانگهدار</a:t>
            </a:r>
          </a:p>
        </p:txBody>
      </p:sp>
    </p:spTree>
    <p:extLst>
      <p:ext uri="{BB962C8B-B14F-4D97-AF65-F5344CB8AC3E}">
        <p14:creationId xmlns:p14="http://schemas.microsoft.com/office/powerpoint/2010/main" val="344449683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9E191982-D51F-88E3-716D-06B911A2AA64}"/>
              </a:ext>
            </a:extLst>
          </p:cNvPr>
          <p:cNvGraphicFramePr/>
          <p:nvPr>
            <p:extLst>
              <p:ext uri="{D42A27DB-BD31-4B8C-83A1-F6EECF244321}">
                <p14:modId xmlns:p14="http://schemas.microsoft.com/office/powerpoint/2010/main" val="3377859110"/>
              </p:ext>
            </p:extLst>
          </p:nvPr>
        </p:nvGraphicFramePr>
        <p:xfrm>
          <a:off x="14012569" y="2921168"/>
          <a:ext cx="2310248" cy="10156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Picture 9">
            <a:extLst>
              <a:ext uri="{FF2B5EF4-FFF2-40B4-BE49-F238E27FC236}">
                <a16:creationId xmlns:a16="http://schemas.microsoft.com/office/drawing/2014/main" id="{8738CF26-E002-B045-9F4E-5247D5BF7D7A}"/>
              </a:ext>
            </a:extLst>
          </p:cNvPr>
          <p:cNvPicPr>
            <a:picLocks noChangeAspect="1"/>
          </p:cNvPicPr>
          <p:nvPr/>
        </p:nvPicPr>
        <p:blipFill>
          <a:blip r:embed="rId8"/>
          <a:stretch>
            <a:fillRect/>
          </a:stretch>
        </p:blipFill>
        <p:spPr>
          <a:xfrm>
            <a:off x="-45791" y="0"/>
            <a:ext cx="12476813" cy="7277967"/>
          </a:xfrm>
          <a:prstGeom prst="rect">
            <a:avLst/>
          </a:prstGeom>
        </p:spPr>
      </p:pic>
      <p:graphicFrame>
        <p:nvGraphicFramePr>
          <p:cNvPr id="11" name="Diagram 10">
            <a:extLst>
              <a:ext uri="{FF2B5EF4-FFF2-40B4-BE49-F238E27FC236}">
                <a16:creationId xmlns:a16="http://schemas.microsoft.com/office/drawing/2014/main" id="{835C156D-43F0-CD88-2053-F67FC2F4148A}"/>
              </a:ext>
            </a:extLst>
          </p:cNvPr>
          <p:cNvGraphicFramePr/>
          <p:nvPr>
            <p:extLst>
              <p:ext uri="{D42A27DB-BD31-4B8C-83A1-F6EECF244321}">
                <p14:modId xmlns:p14="http://schemas.microsoft.com/office/powerpoint/2010/main" val="356904847"/>
              </p:ext>
            </p:extLst>
          </p:nvPr>
        </p:nvGraphicFramePr>
        <p:xfrm>
          <a:off x="2914110" y="2386127"/>
          <a:ext cx="9303328" cy="3101407"/>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12" name="Diagram 11">
            <a:extLst>
              <a:ext uri="{FF2B5EF4-FFF2-40B4-BE49-F238E27FC236}">
                <a16:creationId xmlns:a16="http://schemas.microsoft.com/office/drawing/2014/main" id="{1683F6D6-80CA-88A5-3F4E-BCD1872C8DBA}"/>
              </a:ext>
            </a:extLst>
          </p:cNvPr>
          <p:cNvGraphicFramePr/>
          <p:nvPr>
            <p:extLst>
              <p:ext uri="{D42A27DB-BD31-4B8C-83A1-F6EECF244321}">
                <p14:modId xmlns:p14="http://schemas.microsoft.com/office/powerpoint/2010/main" val="1626464864"/>
              </p:ext>
            </p:extLst>
          </p:nvPr>
        </p:nvGraphicFramePr>
        <p:xfrm>
          <a:off x="5861131" y="1177632"/>
          <a:ext cx="2310248" cy="1015663"/>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mc:AlternateContent xmlns:mc="http://schemas.openxmlformats.org/markup-compatibility/2006">
        <mc:Choice xmlns:am3d="http://schemas.microsoft.com/office/drawing/2017/model3d" Requires="am3d">
          <p:graphicFrame>
            <p:nvGraphicFramePr>
              <p:cNvPr id="13" name="3D Model 12" descr="Printer/Scanner Combo">
                <a:extLst>
                  <a:ext uri="{FF2B5EF4-FFF2-40B4-BE49-F238E27FC236}">
                    <a16:creationId xmlns:a16="http://schemas.microsoft.com/office/drawing/2014/main" id="{9BDF065D-189E-E65C-20E1-3FA5169F358B}"/>
                  </a:ext>
                </a:extLst>
              </p:cNvPr>
              <p:cNvGraphicFramePr>
                <a:graphicFrameLocks/>
              </p:cNvGraphicFramePr>
              <p:nvPr>
                <p:extLst>
                  <p:ext uri="{D42A27DB-BD31-4B8C-83A1-F6EECF244321}">
                    <p14:modId xmlns:p14="http://schemas.microsoft.com/office/powerpoint/2010/main" val="2593463446"/>
                  </p:ext>
                </p:extLst>
              </p:nvPr>
            </p:nvGraphicFramePr>
            <p:xfrm>
              <a:off x="3611143" y="0"/>
              <a:ext cx="3149510" cy="2293147"/>
            </p:xfrm>
            <a:graphic>
              <a:graphicData uri="http://schemas.microsoft.com/office/drawing/2017/model3d">
                <am3d:model3d r:embed="rId19">
                  <am3d:spPr>
                    <a:xfrm>
                      <a:off x="0" y="0"/>
                      <a:ext cx="3149510" cy="2293147"/>
                    </a:xfrm>
                    <a:prstGeom prst="rect">
                      <a:avLst/>
                    </a:prstGeom>
                  </am3d:spPr>
                  <am3d:camera>
                    <am3d:pos x="0" y="0" z="65339521"/>
                    <am3d:up dx="0" dy="36000000" dz="0"/>
                    <am3d:lookAt x="0" y="0" z="0"/>
                    <am3d:perspective fov="1173743"/>
                  </am3d:camera>
                  <am3d:trans>
                    <am3d:meterPerModelUnit n="1034315" d="1000000"/>
                    <am3d:preTrans dx="56801" dy="-9691649" dz="-5273863"/>
                    <am3d:scale>
                      <am3d:sx n="1000000" d="1000000"/>
                      <am3d:sy n="1000000" d="1000000"/>
                      <am3d:sz n="1000000" d="1000000"/>
                    </am3d:scale>
                    <am3d:rot ax="256913" ay="-76277" az="-5711"/>
                    <am3d:postTrans dx="0" dy="0" dz="0"/>
                  </am3d:trans>
                  <am3d:raster rName="Office3DRenderer" rVer="16.0.8326">
                    <am3d:blip r:embed="rId20"/>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descr="Printer/Scanner Combo">
                <a:extLst>
                  <a:ext uri="{FF2B5EF4-FFF2-40B4-BE49-F238E27FC236}">
                    <a16:creationId xmlns:a16="http://schemas.microsoft.com/office/drawing/2014/main" id="{9BDF065D-189E-E65C-20E1-3FA5169F358B}"/>
                  </a:ext>
                </a:extLst>
              </p:cNvPr>
              <p:cNvPicPr>
                <a:picLocks noGrp="1" noRot="1" noChangeAspect="1" noMove="1" noResize="1" noEditPoints="1" noAdjustHandles="1" noChangeArrowheads="1" noChangeShapeType="1" noCrop="1"/>
              </p:cNvPicPr>
              <p:nvPr/>
            </p:nvPicPr>
            <p:blipFill>
              <a:blip r:embed="rId20"/>
              <a:stretch>
                <a:fillRect/>
              </a:stretch>
            </p:blipFill>
            <p:spPr>
              <a:xfrm>
                <a:off x="3611143" y="0"/>
                <a:ext cx="3149510" cy="2293147"/>
              </a:xfrm>
              <a:prstGeom prst="rect">
                <a:avLst/>
              </a:prstGeom>
            </p:spPr>
          </p:pic>
        </mc:Fallback>
      </mc:AlternateContent>
      <p:grpSp>
        <p:nvGrpSpPr>
          <p:cNvPr id="14" name="Group 13">
            <a:extLst>
              <a:ext uri="{FF2B5EF4-FFF2-40B4-BE49-F238E27FC236}">
                <a16:creationId xmlns:a16="http://schemas.microsoft.com/office/drawing/2014/main" id="{AB522E69-F249-13C6-F5EA-5B49DF581587}"/>
              </a:ext>
            </a:extLst>
          </p:cNvPr>
          <p:cNvGrpSpPr/>
          <p:nvPr/>
        </p:nvGrpSpPr>
        <p:grpSpPr>
          <a:xfrm>
            <a:off x="-25438" y="1748406"/>
            <a:ext cx="3149511" cy="3101408"/>
            <a:chOff x="5073271" y="2366963"/>
            <a:chExt cx="1994278" cy="2005011"/>
          </a:xfrm>
        </p:grpSpPr>
        <p:grpSp>
          <p:nvGrpSpPr>
            <p:cNvPr id="15" name="Group 14">
              <a:extLst>
                <a:ext uri="{FF2B5EF4-FFF2-40B4-BE49-F238E27FC236}">
                  <a16:creationId xmlns:a16="http://schemas.microsoft.com/office/drawing/2014/main" id="{9A7FCA4E-7EB5-FB04-2BC8-AC66D03D97C2}"/>
                </a:ext>
              </a:extLst>
            </p:cNvPr>
            <p:cNvGrpSpPr/>
            <p:nvPr/>
          </p:nvGrpSpPr>
          <p:grpSpPr>
            <a:xfrm>
              <a:off x="5073271" y="2366963"/>
              <a:ext cx="1994278" cy="2005011"/>
              <a:chOff x="5054221" y="2366963"/>
              <a:chExt cx="1994278" cy="2005011"/>
            </a:xfrm>
          </p:grpSpPr>
          <p:sp>
            <p:nvSpPr>
              <p:cNvPr id="17" name="Donut 32">
                <a:extLst>
                  <a:ext uri="{FF2B5EF4-FFF2-40B4-BE49-F238E27FC236}">
                    <a16:creationId xmlns:a16="http://schemas.microsoft.com/office/drawing/2014/main" id="{93552339-037D-4DCC-C64B-31D0F8434343}"/>
                  </a:ext>
                </a:extLst>
              </p:cNvPr>
              <p:cNvSpPr/>
              <p:nvPr/>
            </p:nvSpPr>
            <p:spPr>
              <a:xfrm>
                <a:off x="5128812" y="2533649"/>
                <a:ext cx="1819275" cy="1790700"/>
              </a:xfrm>
              <a:prstGeom prst="donu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lowchart: Connector 17">
                <a:hlinkClick r:id="rId21" action="ppaction://hlinksldjump"/>
                <a:extLst>
                  <a:ext uri="{FF2B5EF4-FFF2-40B4-BE49-F238E27FC236}">
                    <a16:creationId xmlns:a16="http://schemas.microsoft.com/office/drawing/2014/main" id="{37252055-85C6-53C7-5D25-EBD2EFFF5C3A}"/>
                  </a:ext>
                </a:extLst>
              </p:cNvPr>
              <p:cNvSpPr/>
              <p:nvPr/>
            </p:nvSpPr>
            <p:spPr>
              <a:xfrm>
                <a:off x="5744278" y="374332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t>جدید ترین</a:t>
                </a:r>
                <a:endParaRPr lang="en-US" sz="1600" dirty="0"/>
              </a:p>
            </p:txBody>
          </p:sp>
          <p:sp>
            <p:nvSpPr>
              <p:cNvPr id="19" name="Flowchart: Connector 18">
                <a:hlinkClick r:id="rId22" action="ppaction://hlinksldjump"/>
                <a:extLst>
                  <a:ext uri="{FF2B5EF4-FFF2-40B4-BE49-F238E27FC236}">
                    <a16:creationId xmlns:a16="http://schemas.microsoft.com/office/drawing/2014/main" id="{4D64ADC3-786F-1E84-5AB0-8248B7AE5E5A}"/>
                  </a:ext>
                </a:extLst>
              </p:cNvPr>
              <p:cNvSpPr/>
              <p:nvPr/>
            </p:nvSpPr>
            <p:spPr>
              <a:xfrm>
                <a:off x="5054221" y="311467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t>بزرگ ترین</a:t>
                </a:r>
                <a:endParaRPr lang="en-US" sz="1600" dirty="0"/>
              </a:p>
            </p:txBody>
          </p:sp>
          <p:sp>
            <p:nvSpPr>
              <p:cNvPr id="20" name="Flowchart: Connector 19">
                <a:hlinkClick r:id="rId23" action="ppaction://hlinksldjump"/>
                <a:extLst>
                  <a:ext uri="{FF2B5EF4-FFF2-40B4-BE49-F238E27FC236}">
                    <a16:creationId xmlns:a16="http://schemas.microsoft.com/office/drawing/2014/main" id="{2177983C-5DE5-8E68-3640-979B3BC1128D}"/>
                  </a:ext>
                </a:extLst>
              </p:cNvPr>
              <p:cNvSpPr/>
              <p:nvPr/>
            </p:nvSpPr>
            <p:spPr>
              <a:xfrm>
                <a:off x="5719361" y="2366963"/>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solidFill>
                      <a:schemeClr val="bg1"/>
                    </a:solidFill>
                  </a:rPr>
                  <a:t>کوچک ترین</a:t>
                </a:r>
                <a:endParaRPr lang="en-US" sz="1600" dirty="0">
                  <a:solidFill>
                    <a:schemeClr val="bg1"/>
                  </a:solidFill>
                </a:endParaRPr>
              </a:p>
            </p:txBody>
          </p:sp>
          <p:sp>
            <p:nvSpPr>
              <p:cNvPr id="21" name="Flowchart: Connector 20">
                <a:hlinkClick r:id="rId24" action="ppaction://hlinksldjump"/>
                <a:extLst>
                  <a:ext uri="{FF2B5EF4-FFF2-40B4-BE49-F238E27FC236}">
                    <a16:creationId xmlns:a16="http://schemas.microsoft.com/office/drawing/2014/main" id="{56D552B5-84B7-4D8F-007C-67E849209A36}"/>
                  </a:ext>
                </a:extLst>
              </p:cNvPr>
              <p:cNvSpPr/>
              <p:nvPr/>
            </p:nvSpPr>
            <p:spPr>
              <a:xfrm>
                <a:off x="6410323" y="311467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solidFill>
                      <a:schemeClr val="bg1"/>
                    </a:solidFill>
                  </a:rPr>
                  <a:t>قدیمی ترین</a:t>
                </a:r>
                <a:endParaRPr lang="en-US" sz="1600" dirty="0">
                  <a:solidFill>
                    <a:schemeClr val="bg1"/>
                  </a:solidFill>
                </a:endParaRPr>
              </a:p>
            </p:txBody>
          </p:sp>
        </p:grpSp>
        <p:sp>
          <p:nvSpPr>
            <p:cNvPr id="16" name="Flowchart: Connector 15">
              <a:hlinkClick r:id="rId25" action="ppaction://hlinksldjump"/>
              <a:extLst>
                <a:ext uri="{FF2B5EF4-FFF2-40B4-BE49-F238E27FC236}">
                  <a16:creationId xmlns:a16="http://schemas.microsoft.com/office/drawing/2014/main" id="{A2F2B4A9-326C-EF40-7DFD-08D5CFAF9C09}"/>
                </a:ext>
              </a:extLst>
            </p:cNvPr>
            <p:cNvSpPr/>
            <p:nvPr/>
          </p:nvSpPr>
          <p:spPr>
            <a:xfrm>
              <a:off x="5772360" y="3124200"/>
              <a:ext cx="556601" cy="567929"/>
            </a:xfrm>
            <a:prstGeom prst="flowChartConnector">
              <a:avLst/>
            </a:prstGeom>
            <a:solidFill>
              <a:srgbClr val="99CC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solidFill>
                    <a:schemeClr val="tx1"/>
                  </a:solidFill>
                </a:rPr>
                <a:t>صفحه اصلی</a:t>
              </a:r>
              <a:endParaRPr lang="en-US" sz="1600" dirty="0">
                <a:solidFill>
                  <a:schemeClr val="tx1"/>
                </a:solidFill>
              </a:endParaRPr>
            </a:p>
          </p:txBody>
        </p:sp>
      </p:grpSp>
      <p:graphicFrame>
        <p:nvGraphicFramePr>
          <p:cNvPr id="5" name="Diagram 4">
            <a:extLst>
              <a:ext uri="{FF2B5EF4-FFF2-40B4-BE49-F238E27FC236}">
                <a16:creationId xmlns:a16="http://schemas.microsoft.com/office/drawing/2014/main" id="{13A00E90-CB13-C174-DCE3-3D1C4FCE60DD}"/>
              </a:ext>
            </a:extLst>
          </p:cNvPr>
          <p:cNvGraphicFramePr/>
          <p:nvPr>
            <p:extLst>
              <p:ext uri="{D42A27DB-BD31-4B8C-83A1-F6EECF244321}">
                <p14:modId xmlns:p14="http://schemas.microsoft.com/office/powerpoint/2010/main" val="915018833"/>
              </p:ext>
            </p:extLst>
          </p:nvPr>
        </p:nvGraphicFramePr>
        <p:xfrm>
          <a:off x="-239023" y="4065314"/>
          <a:ext cx="12476813" cy="3970318"/>
        </p:xfrm>
        <a:graphic>
          <a:graphicData uri="http://schemas.openxmlformats.org/drawingml/2006/diagram">
            <dgm:relIds xmlns:dgm="http://schemas.openxmlformats.org/drawingml/2006/diagram" xmlns:r="http://schemas.openxmlformats.org/officeDocument/2006/relationships" r:dm="rId26" r:lo="rId27" r:qs="rId28" r:cs="rId29"/>
          </a:graphicData>
        </a:graphic>
      </p:graphicFrame>
      <p:sp>
        <p:nvSpPr>
          <p:cNvPr id="2" name="TextBox 1">
            <a:extLst>
              <a:ext uri="{FF2B5EF4-FFF2-40B4-BE49-F238E27FC236}">
                <a16:creationId xmlns:a16="http://schemas.microsoft.com/office/drawing/2014/main" id="{B009E43F-9602-35CB-A31A-585D7A7B0417}"/>
              </a:ext>
            </a:extLst>
          </p:cNvPr>
          <p:cNvSpPr txBox="1"/>
          <p:nvPr/>
        </p:nvSpPr>
        <p:spPr>
          <a:xfrm>
            <a:off x="743919" y="5935851"/>
            <a:ext cx="755335" cy="461665"/>
          </a:xfrm>
          <a:prstGeom prst="rect">
            <a:avLst/>
          </a:prstGeom>
          <a:noFill/>
        </p:spPr>
        <p:txBody>
          <a:bodyPr wrap="none" rtlCol="1">
            <a:spAutoFit/>
          </a:bodyPr>
          <a:lstStyle/>
          <a:p>
            <a:r>
              <a:rPr lang="fa-IR" sz="2400" dirty="0">
                <a:solidFill>
                  <a:schemeClr val="bg1"/>
                </a:solidFill>
              </a:rPr>
              <a:t>1/12</a:t>
            </a:r>
          </a:p>
        </p:txBody>
      </p:sp>
    </p:spTree>
    <p:extLst>
      <p:ext uri="{BB962C8B-B14F-4D97-AF65-F5344CB8AC3E}">
        <p14:creationId xmlns:p14="http://schemas.microsoft.com/office/powerpoint/2010/main" val="2324321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2" accel="10000" decel="10000" fill="hold" nodeType="clickEffect">
                                  <p:stCondLst>
                                    <p:cond delay="0"/>
                                  </p:stCondLst>
                                  <p:childTnLst>
                                    <p:animRot by="21600000">
                                      <p:cBhvr>
                                        <p:cTn id="6" dur="20000" fill="hold"/>
                                        <p:tgtEl>
                                          <p:spTgt spid="13"/>
                                        </p:tgtEl>
                                        <p:attrNameLst>
                                          <p:attrName>3d.object.rotation.y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
        <p:nvSpPr>
          <p:cNvPr id="2" name="TextBox 1">
            <a:extLst>
              <a:ext uri="{FF2B5EF4-FFF2-40B4-BE49-F238E27FC236}">
                <a16:creationId xmlns:a16="http://schemas.microsoft.com/office/drawing/2014/main" id="{2DE5EB07-7A13-5789-7840-AF8495F4DFA2}"/>
              </a:ext>
            </a:extLst>
          </p:cNvPr>
          <p:cNvSpPr txBox="1"/>
          <p:nvPr/>
        </p:nvSpPr>
        <p:spPr>
          <a:xfrm>
            <a:off x="728420" y="5439905"/>
            <a:ext cx="755335" cy="461665"/>
          </a:xfrm>
          <a:prstGeom prst="rect">
            <a:avLst/>
          </a:prstGeom>
          <a:noFill/>
        </p:spPr>
        <p:txBody>
          <a:bodyPr wrap="none" rtlCol="1">
            <a:spAutoFit/>
          </a:bodyPr>
          <a:lstStyle/>
          <a:p>
            <a:r>
              <a:rPr lang="fa-IR" sz="2400" dirty="0">
                <a:solidFill>
                  <a:schemeClr val="bg1"/>
                </a:solidFill>
              </a:rPr>
              <a:t>2/12</a:t>
            </a:r>
          </a:p>
        </p:txBody>
      </p:sp>
    </p:spTree>
    <p:extLst>
      <p:ext uri="{BB962C8B-B14F-4D97-AF65-F5344CB8AC3E}">
        <p14:creationId xmlns:p14="http://schemas.microsoft.com/office/powerpoint/2010/main" val="26615153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B3784F-A574-CB38-97DD-CE60A04122DF}"/>
              </a:ext>
            </a:extLst>
          </p:cNvPr>
          <p:cNvPicPr>
            <a:picLocks noChangeAspect="1"/>
          </p:cNvPicPr>
          <p:nvPr/>
        </p:nvPicPr>
        <p:blipFill>
          <a:blip r:embed="rId2"/>
          <a:stretch>
            <a:fillRect/>
          </a:stretch>
        </p:blipFill>
        <p:spPr>
          <a:xfrm>
            <a:off x="0" y="-341530"/>
            <a:ext cx="12192000" cy="7277967"/>
          </a:xfrm>
          <a:prstGeom prst="rect">
            <a:avLst/>
          </a:prstGeom>
        </p:spPr>
      </p:pic>
      <p:graphicFrame>
        <p:nvGraphicFramePr>
          <p:cNvPr id="5" name="Diagram 4">
            <a:extLst>
              <a:ext uri="{FF2B5EF4-FFF2-40B4-BE49-F238E27FC236}">
                <a16:creationId xmlns:a16="http://schemas.microsoft.com/office/drawing/2014/main" id="{60BE987B-50E4-E8FD-DCD6-0AA469276B1C}"/>
              </a:ext>
            </a:extLst>
          </p:cNvPr>
          <p:cNvGraphicFramePr/>
          <p:nvPr>
            <p:extLst>
              <p:ext uri="{D42A27DB-BD31-4B8C-83A1-F6EECF244321}">
                <p14:modId xmlns:p14="http://schemas.microsoft.com/office/powerpoint/2010/main" val="1964868733"/>
              </p:ext>
            </p:extLst>
          </p:nvPr>
        </p:nvGraphicFramePr>
        <p:xfrm>
          <a:off x="5620223" y="642127"/>
          <a:ext cx="5432898" cy="6463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 name="Group 5">
            <a:extLst>
              <a:ext uri="{FF2B5EF4-FFF2-40B4-BE49-F238E27FC236}">
                <a16:creationId xmlns:a16="http://schemas.microsoft.com/office/drawing/2014/main" id="{F0DE5C3E-A51D-BE91-97B4-CB4E765E3EE6}"/>
              </a:ext>
            </a:extLst>
          </p:cNvPr>
          <p:cNvGrpSpPr/>
          <p:nvPr/>
        </p:nvGrpSpPr>
        <p:grpSpPr>
          <a:xfrm>
            <a:off x="4293446" y="2760468"/>
            <a:ext cx="7710656" cy="3970318"/>
            <a:chOff x="0" y="0"/>
            <a:chExt cx="7710656" cy="3970318"/>
          </a:xfrm>
        </p:grpSpPr>
        <p:sp>
          <p:nvSpPr>
            <p:cNvPr id="7" name="Rectangle: Rounded Corners 6">
              <a:extLst>
                <a:ext uri="{FF2B5EF4-FFF2-40B4-BE49-F238E27FC236}">
                  <a16:creationId xmlns:a16="http://schemas.microsoft.com/office/drawing/2014/main" id="{FDCF664D-313B-F501-DB4C-3B33AEDB8DFB}"/>
                </a:ext>
              </a:extLst>
            </p:cNvPr>
            <p:cNvSpPr/>
            <p:nvPr/>
          </p:nvSpPr>
          <p:spPr>
            <a:xfrm>
              <a:off x="0" y="0"/>
              <a:ext cx="7710656" cy="3970318"/>
            </a:xfrm>
            <a:prstGeom prst="roundRect">
              <a:avLst>
                <a:gd name="adj" fmla="val 10000"/>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D65075A4-C4C2-D923-7A88-B73113ECFC52}"/>
                </a:ext>
              </a:extLst>
            </p:cNvPr>
            <p:cNvSpPr txBox="1"/>
            <p:nvPr/>
          </p:nvSpPr>
          <p:spPr>
            <a:xfrm>
              <a:off x="0" y="1588127"/>
              <a:ext cx="7710656" cy="1588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0688" tIns="170688" rIns="170688" bIns="170688" numCol="1" spcCol="1270" anchor="ctr" anchorCtr="0">
              <a:noAutofit/>
            </a:bodyPr>
            <a:lstStyle/>
            <a:p>
              <a:pPr marL="0" lvl="0" indent="0" algn="ctr" defTabSz="1066800" rtl="1">
                <a:lnSpc>
                  <a:spcPct val="90000"/>
                </a:lnSpc>
                <a:spcBef>
                  <a:spcPct val="0"/>
                </a:spcBef>
                <a:spcAft>
                  <a:spcPct val="35000"/>
                </a:spcAft>
                <a:buNone/>
              </a:pPr>
              <a:r>
                <a:rPr lang="fa-IR" sz="2400" b="1" kern="1200" dirty="0"/>
                <a:t>اولين پرينتر جهان است ، پرینتر سوزنی اپسون شرکت سیکو اپسون قبلا با نام اپسون شناخته می شد. شرکت سیکو همراه با شرکت ابزارآلات سیکو و هلدینگ سیکو، سه قطب اصلی گروه سیکو هستند. در سال 1978 اولین پرینتر سوزنی با ۸۰ ستون توسط شرکتی که چند سال بعد به نام اپسون تغییر نام داد، تولید شد</a:t>
              </a:r>
              <a:endParaRPr lang="fa-IR" sz="2400" kern="1200" dirty="0"/>
            </a:p>
          </p:txBody>
        </p:sp>
      </p:grpSp>
      <p:sp>
        <p:nvSpPr>
          <p:cNvPr id="11" name="Oval 10">
            <a:extLst>
              <a:ext uri="{FF2B5EF4-FFF2-40B4-BE49-F238E27FC236}">
                <a16:creationId xmlns:a16="http://schemas.microsoft.com/office/drawing/2014/main" id="{B3B7F0CB-4FF1-02A3-27D9-AB8BC695B3FF}"/>
              </a:ext>
            </a:extLst>
          </p:cNvPr>
          <p:cNvSpPr/>
          <p:nvPr/>
        </p:nvSpPr>
        <p:spPr>
          <a:xfrm>
            <a:off x="7675614" y="2899266"/>
            <a:ext cx="1322115" cy="1322115"/>
          </a:xfrm>
          <a:prstGeom prst="ellipse">
            <a:avLst/>
          </a:prstGeom>
          <a:blipFill rotWithShape="1">
            <a:blip r:embed="rId8" cstate="print">
              <a:extLst>
                <a:ext uri="{28A0092B-C50C-407E-A947-70E740481C1C}">
                  <a14:useLocalDpi xmlns:a14="http://schemas.microsoft.com/office/drawing/2010/main" val="0"/>
                </a:ext>
              </a:extLst>
            </a:blip>
            <a:srcRect/>
            <a:stretch>
              <a:fillRect/>
            </a:stretch>
          </a:blipFill>
        </p:spPr>
        <p:style>
          <a:lnRef idx="0">
            <a:schemeClr val="lt1">
              <a:hueOff val="0"/>
              <a:satOff val="0"/>
              <a:lumOff val="0"/>
              <a:alphaOff val="0"/>
            </a:schemeClr>
          </a:lnRef>
          <a:fillRef idx="1">
            <a:scrgbClr r="0" g="0" b="0"/>
          </a:fillRef>
          <a:effectRef idx="3">
            <a:schemeClr val="accent1">
              <a:tint val="50000"/>
              <a:hueOff val="0"/>
              <a:satOff val="0"/>
              <a:lumOff val="0"/>
              <a:alphaOff val="0"/>
            </a:schemeClr>
          </a:effectRef>
          <a:fontRef idx="minor">
            <a:schemeClr val="lt1">
              <a:hueOff val="0"/>
              <a:satOff val="0"/>
              <a:lumOff val="0"/>
              <a:alphaOff val="0"/>
            </a:schemeClr>
          </a:fontRef>
        </p:style>
      </p:sp>
      <p:sp>
        <p:nvSpPr>
          <p:cNvPr id="12" name="TextBox 11">
            <a:hlinkClick r:id="rId9" action="ppaction://hlinksldjump"/>
            <a:extLst>
              <a:ext uri="{FF2B5EF4-FFF2-40B4-BE49-F238E27FC236}">
                <a16:creationId xmlns:a16="http://schemas.microsoft.com/office/drawing/2014/main" id="{FFC241CE-9132-37BF-7A2E-D341DF4D3CB7}"/>
              </a:ext>
            </a:extLst>
          </p:cNvPr>
          <p:cNvSpPr txBox="1"/>
          <p:nvPr/>
        </p:nvSpPr>
        <p:spPr>
          <a:xfrm>
            <a:off x="1334114" y="34413"/>
            <a:ext cx="2371162" cy="830997"/>
          </a:xfrm>
          <a:prstGeom prst="rect">
            <a:avLst/>
          </a:prstGeom>
          <a:noFill/>
        </p:spPr>
        <p:txBody>
          <a:bodyPr wrap="square" rtlCol="0">
            <a:spAutoFit/>
          </a:bodyPr>
          <a:lstStyle/>
          <a:p>
            <a:r>
              <a:rPr lang="fa-IR" sz="4800" dirty="0">
                <a:solidFill>
                  <a:schemeClr val="bg1"/>
                </a:solidFill>
                <a:cs typeface="B Jadid" panose="00000700000000000000" pitchFamily="2" charset="-78"/>
              </a:rPr>
              <a:t>عکس قبل</a:t>
            </a:r>
            <a:endParaRPr lang="en-US" sz="4800" dirty="0">
              <a:solidFill>
                <a:schemeClr val="bg1"/>
              </a:solidFill>
              <a:cs typeface="B Jadid" panose="00000700000000000000" pitchFamily="2" charset="-78"/>
            </a:endParaRPr>
          </a:p>
        </p:txBody>
      </p:sp>
      <p:grpSp>
        <p:nvGrpSpPr>
          <p:cNvPr id="13" name="Group 12">
            <a:extLst>
              <a:ext uri="{FF2B5EF4-FFF2-40B4-BE49-F238E27FC236}">
                <a16:creationId xmlns:a16="http://schemas.microsoft.com/office/drawing/2014/main" id="{4A7CC4C3-9957-3AF4-5D1D-CFE1FED3F508}"/>
              </a:ext>
            </a:extLst>
          </p:cNvPr>
          <p:cNvGrpSpPr/>
          <p:nvPr/>
        </p:nvGrpSpPr>
        <p:grpSpPr>
          <a:xfrm>
            <a:off x="100412" y="2052434"/>
            <a:ext cx="3173730" cy="3227489"/>
            <a:chOff x="5073271" y="2366963"/>
            <a:chExt cx="1994278" cy="2005011"/>
          </a:xfrm>
        </p:grpSpPr>
        <p:grpSp>
          <p:nvGrpSpPr>
            <p:cNvPr id="14" name="Group 13">
              <a:extLst>
                <a:ext uri="{FF2B5EF4-FFF2-40B4-BE49-F238E27FC236}">
                  <a16:creationId xmlns:a16="http://schemas.microsoft.com/office/drawing/2014/main" id="{82247F19-7B04-82E9-45C3-C48F3DA4C4A2}"/>
                </a:ext>
              </a:extLst>
            </p:cNvPr>
            <p:cNvGrpSpPr/>
            <p:nvPr/>
          </p:nvGrpSpPr>
          <p:grpSpPr>
            <a:xfrm>
              <a:off x="5073271" y="2366963"/>
              <a:ext cx="1994278" cy="2005011"/>
              <a:chOff x="5054221" y="2366963"/>
              <a:chExt cx="1994278" cy="2005011"/>
            </a:xfrm>
          </p:grpSpPr>
          <p:sp>
            <p:nvSpPr>
              <p:cNvPr id="16" name="Donut 29">
                <a:extLst>
                  <a:ext uri="{FF2B5EF4-FFF2-40B4-BE49-F238E27FC236}">
                    <a16:creationId xmlns:a16="http://schemas.microsoft.com/office/drawing/2014/main" id="{1BFA4044-9F84-264E-BF46-27F506F4E73D}"/>
                  </a:ext>
                </a:extLst>
              </p:cNvPr>
              <p:cNvSpPr/>
              <p:nvPr/>
            </p:nvSpPr>
            <p:spPr>
              <a:xfrm>
                <a:off x="5128812" y="2533649"/>
                <a:ext cx="1819275" cy="1790700"/>
              </a:xfrm>
              <a:prstGeom prst="donu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Flowchart: Connector 16">
                <a:hlinkClick r:id="rId10" action="ppaction://hlinksldjump"/>
                <a:extLst>
                  <a:ext uri="{FF2B5EF4-FFF2-40B4-BE49-F238E27FC236}">
                    <a16:creationId xmlns:a16="http://schemas.microsoft.com/office/drawing/2014/main" id="{E4672845-01FF-8663-74ED-B4AAD6EE9DF4}"/>
                  </a:ext>
                </a:extLst>
              </p:cNvPr>
              <p:cNvSpPr/>
              <p:nvPr/>
            </p:nvSpPr>
            <p:spPr>
              <a:xfrm>
                <a:off x="5744278" y="374332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t>جدید ترین</a:t>
                </a:r>
                <a:endParaRPr lang="en-US" sz="1600" dirty="0"/>
              </a:p>
            </p:txBody>
          </p:sp>
          <p:sp>
            <p:nvSpPr>
              <p:cNvPr id="18" name="Flowchart: Connector 17">
                <a:hlinkClick r:id="rId11" action="ppaction://hlinksldjump"/>
                <a:extLst>
                  <a:ext uri="{FF2B5EF4-FFF2-40B4-BE49-F238E27FC236}">
                    <a16:creationId xmlns:a16="http://schemas.microsoft.com/office/drawing/2014/main" id="{1F5E0942-30D6-065D-A439-EB2AF4836491}"/>
                  </a:ext>
                </a:extLst>
              </p:cNvPr>
              <p:cNvSpPr/>
              <p:nvPr/>
            </p:nvSpPr>
            <p:spPr>
              <a:xfrm>
                <a:off x="5054221" y="311467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t>بزرگ ترین</a:t>
                </a:r>
                <a:endParaRPr lang="en-US" sz="1600" dirty="0"/>
              </a:p>
            </p:txBody>
          </p:sp>
          <p:sp>
            <p:nvSpPr>
              <p:cNvPr id="20" name="Flowchart: Connector 19">
                <a:hlinkClick r:id="rId12" action="ppaction://hlinksldjump"/>
                <a:extLst>
                  <a:ext uri="{FF2B5EF4-FFF2-40B4-BE49-F238E27FC236}">
                    <a16:creationId xmlns:a16="http://schemas.microsoft.com/office/drawing/2014/main" id="{3917B933-EA73-A766-30DD-BF5954423AF0}"/>
                  </a:ext>
                </a:extLst>
              </p:cNvPr>
              <p:cNvSpPr/>
              <p:nvPr/>
            </p:nvSpPr>
            <p:spPr>
              <a:xfrm>
                <a:off x="5719361" y="2366963"/>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solidFill>
                      <a:schemeClr val="bg1"/>
                    </a:solidFill>
                  </a:rPr>
                  <a:t>کوچک ترین</a:t>
                </a:r>
                <a:endParaRPr lang="en-US" sz="1600" dirty="0">
                  <a:solidFill>
                    <a:schemeClr val="bg1"/>
                  </a:solidFill>
                </a:endParaRPr>
              </a:p>
            </p:txBody>
          </p:sp>
          <p:sp>
            <p:nvSpPr>
              <p:cNvPr id="21" name="Flowchart: Connector 20">
                <a:hlinkClick r:id="rId9" action="ppaction://hlinksldjump"/>
                <a:extLst>
                  <a:ext uri="{FF2B5EF4-FFF2-40B4-BE49-F238E27FC236}">
                    <a16:creationId xmlns:a16="http://schemas.microsoft.com/office/drawing/2014/main" id="{8FA8E7C6-9567-CB85-F5EB-4EB357AEF22A}"/>
                  </a:ext>
                </a:extLst>
              </p:cNvPr>
              <p:cNvSpPr/>
              <p:nvPr/>
            </p:nvSpPr>
            <p:spPr>
              <a:xfrm>
                <a:off x="6410323" y="3114674"/>
                <a:ext cx="638176" cy="628650"/>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solidFill>
                      <a:schemeClr val="tx1"/>
                    </a:solidFill>
                  </a:rPr>
                  <a:t>قدیمی ترین</a:t>
                </a:r>
                <a:endParaRPr lang="en-US" sz="1600" dirty="0">
                  <a:solidFill>
                    <a:schemeClr val="tx1"/>
                  </a:solidFill>
                </a:endParaRPr>
              </a:p>
            </p:txBody>
          </p:sp>
        </p:grpSp>
        <p:sp>
          <p:nvSpPr>
            <p:cNvPr id="15" name="Flowchart: Connector 14">
              <a:hlinkClick r:id="rId13" action="ppaction://hlinksldjump"/>
              <a:extLst>
                <a:ext uri="{FF2B5EF4-FFF2-40B4-BE49-F238E27FC236}">
                  <a16:creationId xmlns:a16="http://schemas.microsoft.com/office/drawing/2014/main" id="{BE2B4022-BDF9-27CE-0A12-052B877349F0}"/>
                </a:ext>
              </a:extLst>
            </p:cNvPr>
            <p:cNvSpPr/>
            <p:nvPr/>
          </p:nvSpPr>
          <p:spPr>
            <a:xfrm>
              <a:off x="5772360" y="3124200"/>
              <a:ext cx="556601" cy="567929"/>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solidFill>
                    <a:schemeClr val="tx1"/>
                  </a:solidFill>
                </a:rPr>
                <a:t>صفحه اصلی</a:t>
              </a:r>
              <a:endParaRPr lang="en-US" sz="1600" dirty="0">
                <a:solidFill>
                  <a:schemeClr val="tx1"/>
                </a:solidFill>
              </a:endParaRPr>
            </a:p>
          </p:txBody>
        </p:sp>
      </p:grpSp>
      <p:sp>
        <p:nvSpPr>
          <p:cNvPr id="2" name="TextBox 1">
            <a:extLst>
              <a:ext uri="{FF2B5EF4-FFF2-40B4-BE49-F238E27FC236}">
                <a16:creationId xmlns:a16="http://schemas.microsoft.com/office/drawing/2014/main" id="{6175F201-3861-7EEE-90DA-36DF8FA07CBB}"/>
              </a:ext>
            </a:extLst>
          </p:cNvPr>
          <p:cNvSpPr txBox="1"/>
          <p:nvPr/>
        </p:nvSpPr>
        <p:spPr>
          <a:xfrm>
            <a:off x="743919" y="5935851"/>
            <a:ext cx="755335" cy="461665"/>
          </a:xfrm>
          <a:prstGeom prst="rect">
            <a:avLst/>
          </a:prstGeom>
          <a:noFill/>
        </p:spPr>
        <p:txBody>
          <a:bodyPr wrap="none" rtlCol="1">
            <a:spAutoFit/>
          </a:bodyPr>
          <a:lstStyle/>
          <a:p>
            <a:r>
              <a:rPr lang="fa-IR" sz="2400" dirty="0">
                <a:solidFill>
                  <a:schemeClr val="bg1"/>
                </a:solidFill>
              </a:rPr>
              <a:t>3/12</a:t>
            </a:r>
          </a:p>
        </p:txBody>
      </p:sp>
    </p:spTree>
    <p:extLst>
      <p:ext uri="{BB962C8B-B14F-4D97-AF65-F5344CB8AC3E}">
        <p14:creationId xmlns:p14="http://schemas.microsoft.com/office/powerpoint/2010/main" val="15074113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833" y="0"/>
            <a:ext cx="12446833" cy="6858000"/>
          </a:xfrm>
          <a:prstGeom prst="rect">
            <a:avLst/>
          </a:prstGeom>
        </p:spPr>
      </p:pic>
      <p:sp>
        <p:nvSpPr>
          <p:cNvPr id="3" name="TextBox 2">
            <a:extLst>
              <a:ext uri="{FF2B5EF4-FFF2-40B4-BE49-F238E27FC236}">
                <a16:creationId xmlns:a16="http://schemas.microsoft.com/office/drawing/2014/main" id="{0B9AF7AF-1C8D-7043-3D21-FA053E1ABC7B}"/>
              </a:ext>
            </a:extLst>
          </p:cNvPr>
          <p:cNvSpPr txBox="1"/>
          <p:nvPr/>
        </p:nvSpPr>
        <p:spPr>
          <a:xfrm>
            <a:off x="743919" y="5935851"/>
            <a:ext cx="755335" cy="461665"/>
          </a:xfrm>
          <a:prstGeom prst="rect">
            <a:avLst/>
          </a:prstGeom>
          <a:noFill/>
        </p:spPr>
        <p:txBody>
          <a:bodyPr wrap="none" rtlCol="1">
            <a:spAutoFit/>
          </a:bodyPr>
          <a:lstStyle/>
          <a:p>
            <a:r>
              <a:rPr lang="fa-IR" sz="2400" dirty="0"/>
              <a:t>4/12</a:t>
            </a:r>
          </a:p>
        </p:txBody>
      </p:sp>
    </p:spTree>
    <p:extLst>
      <p:ext uri="{BB962C8B-B14F-4D97-AF65-F5344CB8AC3E}">
        <p14:creationId xmlns:p14="http://schemas.microsoft.com/office/powerpoint/2010/main" val="36365496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26856E-6A48-8C27-30E5-357C3A237C57}"/>
              </a:ext>
            </a:extLst>
          </p:cNvPr>
          <p:cNvPicPr>
            <a:picLocks noChangeAspect="1"/>
          </p:cNvPicPr>
          <p:nvPr/>
        </p:nvPicPr>
        <p:blipFill>
          <a:blip r:embed="rId2"/>
          <a:stretch>
            <a:fillRect/>
          </a:stretch>
        </p:blipFill>
        <p:spPr>
          <a:xfrm>
            <a:off x="0" y="-419967"/>
            <a:ext cx="12192000" cy="7277967"/>
          </a:xfrm>
          <a:prstGeom prst="rect">
            <a:avLst/>
          </a:prstGeom>
        </p:spPr>
      </p:pic>
      <p:graphicFrame>
        <p:nvGraphicFramePr>
          <p:cNvPr id="4" name="Diagram 3">
            <a:extLst>
              <a:ext uri="{FF2B5EF4-FFF2-40B4-BE49-F238E27FC236}">
                <a16:creationId xmlns:a16="http://schemas.microsoft.com/office/drawing/2014/main" id="{9609E754-AFCD-86F3-5CBB-A1126D080823}"/>
              </a:ext>
            </a:extLst>
          </p:cNvPr>
          <p:cNvGraphicFramePr/>
          <p:nvPr>
            <p:extLst>
              <p:ext uri="{D42A27DB-BD31-4B8C-83A1-F6EECF244321}">
                <p14:modId xmlns:p14="http://schemas.microsoft.com/office/powerpoint/2010/main" val="201279774"/>
              </p:ext>
            </p:extLst>
          </p:nvPr>
        </p:nvGraphicFramePr>
        <p:xfrm>
          <a:off x="4334957" y="800246"/>
          <a:ext cx="7756072" cy="67710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5" name="Group 4">
            <a:extLst>
              <a:ext uri="{FF2B5EF4-FFF2-40B4-BE49-F238E27FC236}">
                <a16:creationId xmlns:a16="http://schemas.microsoft.com/office/drawing/2014/main" id="{EC4D9E57-69EA-9B86-13EB-B762A40754B3}"/>
              </a:ext>
            </a:extLst>
          </p:cNvPr>
          <p:cNvGrpSpPr/>
          <p:nvPr/>
        </p:nvGrpSpPr>
        <p:grpSpPr>
          <a:xfrm>
            <a:off x="100411" y="2180777"/>
            <a:ext cx="2967253" cy="3187636"/>
            <a:chOff x="5073271" y="2366963"/>
            <a:chExt cx="1994278" cy="2005011"/>
          </a:xfrm>
        </p:grpSpPr>
        <p:grpSp>
          <p:nvGrpSpPr>
            <p:cNvPr id="8" name="Group 7">
              <a:extLst>
                <a:ext uri="{FF2B5EF4-FFF2-40B4-BE49-F238E27FC236}">
                  <a16:creationId xmlns:a16="http://schemas.microsoft.com/office/drawing/2014/main" id="{2F0FF373-8A1D-8FF7-060F-0BE23B1933E1}"/>
                </a:ext>
              </a:extLst>
            </p:cNvPr>
            <p:cNvGrpSpPr/>
            <p:nvPr/>
          </p:nvGrpSpPr>
          <p:grpSpPr>
            <a:xfrm>
              <a:off x="5073271" y="2366963"/>
              <a:ext cx="1994278" cy="2005011"/>
              <a:chOff x="5054221" y="2366963"/>
              <a:chExt cx="1994278" cy="2005011"/>
            </a:xfrm>
          </p:grpSpPr>
          <p:sp>
            <p:nvSpPr>
              <p:cNvPr id="10" name="Donut 29">
                <a:extLst>
                  <a:ext uri="{FF2B5EF4-FFF2-40B4-BE49-F238E27FC236}">
                    <a16:creationId xmlns:a16="http://schemas.microsoft.com/office/drawing/2014/main" id="{D18629CD-891F-326C-0ED4-5FB5B99A0C32}"/>
                  </a:ext>
                </a:extLst>
              </p:cNvPr>
              <p:cNvSpPr/>
              <p:nvPr/>
            </p:nvSpPr>
            <p:spPr>
              <a:xfrm>
                <a:off x="5128812" y="2533649"/>
                <a:ext cx="1819275" cy="1790700"/>
              </a:xfrm>
              <a:prstGeom prst="donu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Flowchart: Connector 10">
                <a:hlinkClick r:id="rId8" action="ppaction://hlinksldjump"/>
                <a:extLst>
                  <a:ext uri="{FF2B5EF4-FFF2-40B4-BE49-F238E27FC236}">
                    <a16:creationId xmlns:a16="http://schemas.microsoft.com/office/drawing/2014/main" id="{B08CE5BE-91AE-1484-6114-143ADAB4300F}"/>
                  </a:ext>
                </a:extLst>
              </p:cNvPr>
              <p:cNvSpPr/>
              <p:nvPr/>
            </p:nvSpPr>
            <p:spPr>
              <a:xfrm>
                <a:off x="5744278" y="3743324"/>
                <a:ext cx="638176" cy="628650"/>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400" dirty="0">
                    <a:solidFill>
                      <a:schemeClr val="tx1"/>
                    </a:solidFill>
                  </a:rPr>
                  <a:t>جدید ترین</a:t>
                </a:r>
                <a:endParaRPr lang="en-US" sz="1400" dirty="0">
                  <a:solidFill>
                    <a:schemeClr val="tx1"/>
                  </a:solidFill>
                </a:endParaRPr>
              </a:p>
            </p:txBody>
          </p:sp>
          <p:sp>
            <p:nvSpPr>
              <p:cNvPr id="12" name="Flowchart: Connector 11">
                <a:hlinkClick r:id="rId9" action="ppaction://hlinksldjump"/>
                <a:extLst>
                  <a:ext uri="{FF2B5EF4-FFF2-40B4-BE49-F238E27FC236}">
                    <a16:creationId xmlns:a16="http://schemas.microsoft.com/office/drawing/2014/main" id="{7D0F2787-4259-7249-C6BE-1D64DA18A12D}"/>
                  </a:ext>
                </a:extLst>
              </p:cNvPr>
              <p:cNvSpPr/>
              <p:nvPr/>
            </p:nvSpPr>
            <p:spPr>
              <a:xfrm>
                <a:off x="5054221" y="311467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000" dirty="0"/>
                  <a:t>بزرگ ترین</a:t>
                </a:r>
                <a:endParaRPr lang="en-US" sz="1000" dirty="0"/>
              </a:p>
            </p:txBody>
          </p:sp>
          <p:sp>
            <p:nvSpPr>
              <p:cNvPr id="13" name="Flowchart: Connector 12">
                <a:hlinkClick r:id="rId10" action="ppaction://hlinksldjump"/>
                <a:extLst>
                  <a:ext uri="{FF2B5EF4-FFF2-40B4-BE49-F238E27FC236}">
                    <a16:creationId xmlns:a16="http://schemas.microsoft.com/office/drawing/2014/main" id="{A12AADFE-A282-FE92-B199-D889D2ABBF52}"/>
                  </a:ext>
                </a:extLst>
              </p:cNvPr>
              <p:cNvSpPr/>
              <p:nvPr/>
            </p:nvSpPr>
            <p:spPr>
              <a:xfrm>
                <a:off x="5719361" y="2366963"/>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900" dirty="0">
                    <a:solidFill>
                      <a:schemeClr val="bg1"/>
                    </a:solidFill>
                  </a:rPr>
                  <a:t>کوچک ترین</a:t>
                </a:r>
                <a:endParaRPr lang="en-US" sz="900" dirty="0">
                  <a:solidFill>
                    <a:schemeClr val="bg1"/>
                  </a:solidFill>
                </a:endParaRPr>
              </a:p>
            </p:txBody>
          </p:sp>
          <p:sp>
            <p:nvSpPr>
              <p:cNvPr id="14" name="Flowchart: Connector 13">
                <a:hlinkClick r:id="rId11" action="ppaction://hlinksldjump"/>
                <a:extLst>
                  <a:ext uri="{FF2B5EF4-FFF2-40B4-BE49-F238E27FC236}">
                    <a16:creationId xmlns:a16="http://schemas.microsoft.com/office/drawing/2014/main" id="{F3F33F18-4EAB-9176-6C76-6819D6EFB6B8}"/>
                  </a:ext>
                </a:extLst>
              </p:cNvPr>
              <p:cNvSpPr/>
              <p:nvPr/>
            </p:nvSpPr>
            <p:spPr>
              <a:xfrm>
                <a:off x="6410323" y="311467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100" dirty="0"/>
                  <a:t>قدیمی ارین</a:t>
                </a:r>
                <a:endParaRPr lang="en-US" sz="1100" dirty="0"/>
              </a:p>
            </p:txBody>
          </p:sp>
        </p:grpSp>
        <p:sp>
          <p:nvSpPr>
            <p:cNvPr id="9" name="Flowchart: Connector 8">
              <a:hlinkClick r:id="rId12" action="ppaction://hlinksldjump"/>
              <a:extLst>
                <a:ext uri="{FF2B5EF4-FFF2-40B4-BE49-F238E27FC236}">
                  <a16:creationId xmlns:a16="http://schemas.microsoft.com/office/drawing/2014/main" id="{73A2BC7A-F359-4D6B-8E20-6D61E1B670F0}"/>
                </a:ext>
              </a:extLst>
            </p:cNvPr>
            <p:cNvSpPr/>
            <p:nvPr/>
          </p:nvSpPr>
          <p:spPr>
            <a:xfrm>
              <a:off x="5772360" y="3124200"/>
              <a:ext cx="556601" cy="567929"/>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800" dirty="0">
                  <a:solidFill>
                    <a:schemeClr val="tx1"/>
                  </a:solidFill>
                </a:rPr>
                <a:t>صفحه اصلی</a:t>
              </a:r>
              <a:endParaRPr lang="en-US" sz="800" dirty="0">
                <a:solidFill>
                  <a:schemeClr val="tx1"/>
                </a:solidFill>
              </a:endParaRPr>
            </a:p>
          </p:txBody>
        </p:sp>
      </p:grpSp>
      <p:sp>
        <p:nvSpPr>
          <p:cNvPr id="15" name="TextBox 14">
            <a:hlinkClick r:id="rId8" action="ppaction://hlinksldjump"/>
            <a:extLst>
              <a:ext uri="{FF2B5EF4-FFF2-40B4-BE49-F238E27FC236}">
                <a16:creationId xmlns:a16="http://schemas.microsoft.com/office/drawing/2014/main" id="{AA7B7DFF-FB67-F8FD-A76E-ECC96C8D71A7}"/>
              </a:ext>
            </a:extLst>
          </p:cNvPr>
          <p:cNvSpPr txBox="1"/>
          <p:nvPr/>
        </p:nvSpPr>
        <p:spPr>
          <a:xfrm>
            <a:off x="1356102" y="-37763"/>
            <a:ext cx="2129109" cy="830997"/>
          </a:xfrm>
          <a:prstGeom prst="rect">
            <a:avLst/>
          </a:prstGeom>
          <a:noFill/>
        </p:spPr>
        <p:txBody>
          <a:bodyPr wrap="none" rtlCol="0">
            <a:spAutoFit/>
          </a:bodyPr>
          <a:lstStyle/>
          <a:p>
            <a:r>
              <a:rPr lang="fa-IR" sz="4800" dirty="0">
                <a:solidFill>
                  <a:schemeClr val="bg1"/>
                </a:solidFill>
                <a:cs typeface="B Jadid" panose="00000700000000000000" pitchFamily="2" charset="-78"/>
              </a:rPr>
              <a:t>عکس قبل</a:t>
            </a:r>
            <a:endParaRPr lang="en-US" sz="4800" dirty="0">
              <a:solidFill>
                <a:schemeClr val="bg1"/>
              </a:solidFill>
              <a:cs typeface="B Jadid" panose="00000700000000000000" pitchFamily="2" charset="-78"/>
            </a:endParaRPr>
          </a:p>
        </p:txBody>
      </p:sp>
      <p:sp>
        <p:nvSpPr>
          <p:cNvPr id="2" name="TextBox 1">
            <a:extLst>
              <a:ext uri="{FF2B5EF4-FFF2-40B4-BE49-F238E27FC236}">
                <a16:creationId xmlns:a16="http://schemas.microsoft.com/office/drawing/2014/main" id="{6A7E16D3-547D-F264-E6CB-8B9D81FE1966}"/>
              </a:ext>
            </a:extLst>
          </p:cNvPr>
          <p:cNvSpPr txBox="1"/>
          <p:nvPr/>
        </p:nvSpPr>
        <p:spPr>
          <a:xfrm>
            <a:off x="743919" y="5935851"/>
            <a:ext cx="755335" cy="461665"/>
          </a:xfrm>
          <a:prstGeom prst="rect">
            <a:avLst/>
          </a:prstGeom>
          <a:noFill/>
        </p:spPr>
        <p:txBody>
          <a:bodyPr wrap="none" rtlCol="1">
            <a:spAutoFit/>
          </a:bodyPr>
          <a:lstStyle/>
          <a:p>
            <a:r>
              <a:rPr lang="fa-IR" sz="2400" dirty="0">
                <a:solidFill>
                  <a:schemeClr val="bg1"/>
                </a:solidFill>
              </a:rPr>
              <a:t>5/12</a:t>
            </a:r>
          </a:p>
        </p:txBody>
      </p:sp>
    </p:spTree>
    <p:extLst>
      <p:ext uri="{BB962C8B-B14F-4D97-AF65-F5344CB8AC3E}">
        <p14:creationId xmlns:p14="http://schemas.microsoft.com/office/powerpoint/2010/main" val="2181665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6FF11D54-AC93-EBA3-FAD0-683541E22F65}"/>
              </a:ext>
            </a:extLst>
          </p:cNvPr>
          <p:cNvSpPr txBox="1"/>
          <p:nvPr/>
        </p:nvSpPr>
        <p:spPr>
          <a:xfrm>
            <a:off x="743919" y="5935851"/>
            <a:ext cx="755335" cy="461665"/>
          </a:xfrm>
          <a:prstGeom prst="rect">
            <a:avLst/>
          </a:prstGeom>
          <a:noFill/>
        </p:spPr>
        <p:txBody>
          <a:bodyPr wrap="none" rtlCol="1">
            <a:spAutoFit/>
          </a:bodyPr>
          <a:lstStyle/>
          <a:p>
            <a:r>
              <a:rPr lang="fa-IR" sz="2400" dirty="0"/>
              <a:t>6/12</a:t>
            </a:r>
          </a:p>
        </p:txBody>
      </p:sp>
    </p:spTree>
    <p:extLst>
      <p:ext uri="{BB962C8B-B14F-4D97-AF65-F5344CB8AC3E}">
        <p14:creationId xmlns:p14="http://schemas.microsoft.com/office/powerpoint/2010/main" val="225415462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1FBF2A5-E30A-43CD-1655-2986C1E4873F}"/>
              </a:ext>
            </a:extLst>
          </p:cNvPr>
          <p:cNvPicPr>
            <a:picLocks noChangeAspect="1"/>
          </p:cNvPicPr>
          <p:nvPr/>
        </p:nvPicPr>
        <p:blipFill>
          <a:blip r:embed="rId2"/>
          <a:stretch>
            <a:fillRect/>
          </a:stretch>
        </p:blipFill>
        <p:spPr>
          <a:xfrm>
            <a:off x="0" y="-54589"/>
            <a:ext cx="12192000" cy="7277967"/>
          </a:xfrm>
          <a:prstGeom prst="rect">
            <a:avLst/>
          </a:prstGeom>
        </p:spPr>
      </p:pic>
      <p:pic>
        <p:nvPicPr>
          <p:cNvPr id="12" name="Picture 11">
            <a:extLst>
              <a:ext uri="{FF2B5EF4-FFF2-40B4-BE49-F238E27FC236}">
                <a16:creationId xmlns:a16="http://schemas.microsoft.com/office/drawing/2014/main" id="{3011BF9E-B7EC-CA8C-FAFF-BE8ABDB63384}"/>
              </a:ext>
            </a:extLst>
          </p:cNvPr>
          <p:cNvPicPr>
            <a:picLocks noChangeAspect="1"/>
          </p:cNvPicPr>
          <p:nvPr/>
        </p:nvPicPr>
        <p:blipFill>
          <a:blip r:embed="rId3"/>
          <a:stretch>
            <a:fillRect/>
          </a:stretch>
        </p:blipFill>
        <p:spPr>
          <a:xfrm>
            <a:off x="4082286" y="974691"/>
            <a:ext cx="8041321" cy="5553937"/>
          </a:xfrm>
          <a:prstGeom prst="rect">
            <a:avLst/>
          </a:prstGeom>
        </p:spPr>
      </p:pic>
      <p:grpSp>
        <p:nvGrpSpPr>
          <p:cNvPr id="21" name="Group 20">
            <a:extLst>
              <a:ext uri="{FF2B5EF4-FFF2-40B4-BE49-F238E27FC236}">
                <a16:creationId xmlns:a16="http://schemas.microsoft.com/office/drawing/2014/main" id="{DE523828-DC08-536F-F629-D9ABE3059D2A}"/>
              </a:ext>
            </a:extLst>
          </p:cNvPr>
          <p:cNvGrpSpPr/>
          <p:nvPr/>
        </p:nvGrpSpPr>
        <p:grpSpPr>
          <a:xfrm>
            <a:off x="318872" y="2305051"/>
            <a:ext cx="2938678" cy="2914649"/>
            <a:chOff x="-3276600" y="2426494"/>
            <a:chExt cx="1994278" cy="2005011"/>
          </a:xfrm>
        </p:grpSpPr>
        <p:grpSp>
          <p:nvGrpSpPr>
            <p:cNvPr id="22" name="Group 21">
              <a:extLst>
                <a:ext uri="{FF2B5EF4-FFF2-40B4-BE49-F238E27FC236}">
                  <a16:creationId xmlns:a16="http://schemas.microsoft.com/office/drawing/2014/main" id="{2AA24B8A-4AD1-66A5-6BDB-F1F32D24B81E}"/>
                </a:ext>
              </a:extLst>
            </p:cNvPr>
            <p:cNvGrpSpPr/>
            <p:nvPr/>
          </p:nvGrpSpPr>
          <p:grpSpPr>
            <a:xfrm>
              <a:off x="-3276600" y="2426494"/>
              <a:ext cx="1994278" cy="2005011"/>
              <a:chOff x="5054221" y="2366963"/>
              <a:chExt cx="1994278" cy="2005011"/>
            </a:xfrm>
          </p:grpSpPr>
          <p:sp>
            <p:nvSpPr>
              <p:cNvPr id="24" name="Donut 29">
                <a:extLst>
                  <a:ext uri="{FF2B5EF4-FFF2-40B4-BE49-F238E27FC236}">
                    <a16:creationId xmlns:a16="http://schemas.microsoft.com/office/drawing/2014/main" id="{8C006A4B-6B2F-8BBB-C4B6-B0E10E042817}"/>
                  </a:ext>
                </a:extLst>
              </p:cNvPr>
              <p:cNvSpPr/>
              <p:nvPr/>
            </p:nvSpPr>
            <p:spPr>
              <a:xfrm>
                <a:off x="5128812" y="2533649"/>
                <a:ext cx="1819275" cy="1790700"/>
              </a:xfrm>
              <a:prstGeom prst="donu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Flowchart: Connector 24">
                <a:hlinkClick r:id="rId4" action="ppaction://hlinksldjump"/>
                <a:extLst>
                  <a:ext uri="{FF2B5EF4-FFF2-40B4-BE49-F238E27FC236}">
                    <a16:creationId xmlns:a16="http://schemas.microsoft.com/office/drawing/2014/main" id="{D603E252-CE0B-C2A5-9A00-FA3D459BE002}"/>
                  </a:ext>
                </a:extLst>
              </p:cNvPr>
              <p:cNvSpPr/>
              <p:nvPr/>
            </p:nvSpPr>
            <p:spPr>
              <a:xfrm>
                <a:off x="5744278" y="374332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t>جدید ترین</a:t>
                </a:r>
                <a:endParaRPr lang="en-US" sz="1600" dirty="0"/>
              </a:p>
            </p:txBody>
          </p:sp>
          <p:sp>
            <p:nvSpPr>
              <p:cNvPr id="26" name="Flowchart: Connector 25">
                <a:hlinkClick r:id="rId5" action="ppaction://hlinksldjump"/>
                <a:extLst>
                  <a:ext uri="{FF2B5EF4-FFF2-40B4-BE49-F238E27FC236}">
                    <a16:creationId xmlns:a16="http://schemas.microsoft.com/office/drawing/2014/main" id="{A436CBC3-7B76-D3B6-7286-3B32A6AB7014}"/>
                  </a:ext>
                </a:extLst>
              </p:cNvPr>
              <p:cNvSpPr/>
              <p:nvPr/>
            </p:nvSpPr>
            <p:spPr>
              <a:xfrm>
                <a:off x="5054221" y="3114674"/>
                <a:ext cx="638176" cy="628650"/>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solidFill>
                      <a:schemeClr val="tx1"/>
                    </a:solidFill>
                  </a:rPr>
                  <a:t>بزرگ ترین</a:t>
                </a:r>
                <a:endParaRPr lang="en-US" sz="1600" dirty="0">
                  <a:solidFill>
                    <a:schemeClr val="tx1"/>
                  </a:solidFill>
                </a:endParaRPr>
              </a:p>
            </p:txBody>
          </p:sp>
          <p:sp>
            <p:nvSpPr>
              <p:cNvPr id="35" name="Flowchart: Connector 34">
                <a:hlinkClick r:id="rId6" action="ppaction://hlinksldjump"/>
                <a:extLst>
                  <a:ext uri="{FF2B5EF4-FFF2-40B4-BE49-F238E27FC236}">
                    <a16:creationId xmlns:a16="http://schemas.microsoft.com/office/drawing/2014/main" id="{0A9124B1-69DF-B3A9-910F-8A122D750746}"/>
                  </a:ext>
                </a:extLst>
              </p:cNvPr>
              <p:cNvSpPr/>
              <p:nvPr/>
            </p:nvSpPr>
            <p:spPr>
              <a:xfrm>
                <a:off x="5719361" y="2366963"/>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solidFill>
                      <a:schemeClr val="bg1"/>
                    </a:solidFill>
                  </a:rPr>
                  <a:t>کوچک ترین</a:t>
                </a:r>
                <a:endParaRPr lang="en-US" sz="1600" dirty="0">
                  <a:solidFill>
                    <a:schemeClr val="bg1"/>
                  </a:solidFill>
                </a:endParaRPr>
              </a:p>
            </p:txBody>
          </p:sp>
          <p:sp>
            <p:nvSpPr>
              <p:cNvPr id="36" name="Flowchart: Connector 35">
                <a:hlinkClick r:id="rId7" action="ppaction://hlinksldjump"/>
                <a:extLst>
                  <a:ext uri="{FF2B5EF4-FFF2-40B4-BE49-F238E27FC236}">
                    <a16:creationId xmlns:a16="http://schemas.microsoft.com/office/drawing/2014/main" id="{3E8E5638-9355-C89D-D6C0-5893D1FFB31F}"/>
                  </a:ext>
                </a:extLst>
              </p:cNvPr>
              <p:cNvSpPr/>
              <p:nvPr/>
            </p:nvSpPr>
            <p:spPr>
              <a:xfrm>
                <a:off x="6410323" y="3114674"/>
                <a:ext cx="638176" cy="62865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600" dirty="0"/>
                  <a:t>قدیمی ترین</a:t>
                </a:r>
                <a:endParaRPr lang="en-US" sz="1600" dirty="0"/>
              </a:p>
            </p:txBody>
          </p:sp>
        </p:grpSp>
        <p:sp>
          <p:nvSpPr>
            <p:cNvPr id="23" name="Flowchart: Connector 22">
              <a:hlinkClick r:id="rId8" action="ppaction://hlinksldjump"/>
              <a:extLst>
                <a:ext uri="{FF2B5EF4-FFF2-40B4-BE49-F238E27FC236}">
                  <a16:creationId xmlns:a16="http://schemas.microsoft.com/office/drawing/2014/main" id="{C0B49B6A-16DA-65C1-C725-050E0F074DE5}"/>
                </a:ext>
              </a:extLst>
            </p:cNvPr>
            <p:cNvSpPr/>
            <p:nvPr/>
          </p:nvSpPr>
          <p:spPr>
            <a:xfrm>
              <a:off x="-2577511" y="3183731"/>
              <a:ext cx="556601" cy="567929"/>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a-IR" sz="1400" dirty="0">
                  <a:solidFill>
                    <a:schemeClr val="tx1"/>
                  </a:solidFill>
                </a:rPr>
                <a:t>صفحه اصلی</a:t>
              </a:r>
              <a:endParaRPr lang="en-US" sz="1400" dirty="0">
                <a:solidFill>
                  <a:schemeClr val="tx1"/>
                </a:solidFill>
              </a:endParaRPr>
            </a:p>
          </p:txBody>
        </p:sp>
      </p:grpSp>
      <p:sp>
        <p:nvSpPr>
          <p:cNvPr id="37" name="TextBox 36">
            <a:hlinkClick r:id="rId5" action="ppaction://hlinksldjump"/>
            <a:extLst>
              <a:ext uri="{FF2B5EF4-FFF2-40B4-BE49-F238E27FC236}">
                <a16:creationId xmlns:a16="http://schemas.microsoft.com/office/drawing/2014/main" id="{E6342902-12B9-57CE-4FAA-56A0A0F3402D}"/>
              </a:ext>
            </a:extLst>
          </p:cNvPr>
          <p:cNvSpPr txBox="1"/>
          <p:nvPr/>
        </p:nvSpPr>
        <p:spPr>
          <a:xfrm>
            <a:off x="1450263" y="455113"/>
            <a:ext cx="2188420" cy="1046440"/>
          </a:xfrm>
          <a:prstGeom prst="rect">
            <a:avLst/>
          </a:prstGeom>
          <a:noFill/>
        </p:spPr>
        <p:txBody>
          <a:bodyPr wrap="square" rtlCol="0">
            <a:spAutoFit/>
          </a:bodyPr>
          <a:lstStyle/>
          <a:p>
            <a:r>
              <a:rPr lang="fa-IR" sz="4400" dirty="0">
                <a:solidFill>
                  <a:schemeClr val="bg1"/>
                </a:solidFill>
                <a:cs typeface="B Jadid" panose="00000700000000000000" pitchFamily="2" charset="-78"/>
              </a:rPr>
              <a:t>عکس قبل</a:t>
            </a:r>
            <a:endParaRPr lang="en-US" sz="4400" dirty="0">
              <a:solidFill>
                <a:schemeClr val="bg1"/>
              </a:solidFill>
              <a:cs typeface="B Jadid" panose="00000700000000000000" pitchFamily="2" charset="-78"/>
            </a:endParaRPr>
          </a:p>
          <a:p>
            <a:endParaRPr lang="en-US" dirty="0"/>
          </a:p>
        </p:txBody>
      </p:sp>
      <p:sp>
        <p:nvSpPr>
          <p:cNvPr id="2" name="TextBox 1">
            <a:extLst>
              <a:ext uri="{FF2B5EF4-FFF2-40B4-BE49-F238E27FC236}">
                <a16:creationId xmlns:a16="http://schemas.microsoft.com/office/drawing/2014/main" id="{8CD32FAA-E163-716C-39C6-A2AA5B50B2F0}"/>
              </a:ext>
            </a:extLst>
          </p:cNvPr>
          <p:cNvSpPr txBox="1"/>
          <p:nvPr/>
        </p:nvSpPr>
        <p:spPr>
          <a:xfrm>
            <a:off x="743919" y="5935851"/>
            <a:ext cx="755335" cy="461665"/>
          </a:xfrm>
          <a:prstGeom prst="rect">
            <a:avLst/>
          </a:prstGeom>
          <a:noFill/>
        </p:spPr>
        <p:txBody>
          <a:bodyPr wrap="none" rtlCol="1">
            <a:spAutoFit/>
          </a:bodyPr>
          <a:lstStyle/>
          <a:p>
            <a:r>
              <a:rPr lang="fa-IR" sz="2400" dirty="0">
                <a:solidFill>
                  <a:schemeClr val="bg1"/>
                </a:solidFill>
              </a:rPr>
              <a:t>7/12</a:t>
            </a:r>
          </a:p>
        </p:txBody>
      </p:sp>
    </p:spTree>
    <p:extLst>
      <p:ext uri="{BB962C8B-B14F-4D97-AF65-F5344CB8AC3E}">
        <p14:creationId xmlns:p14="http://schemas.microsoft.com/office/powerpoint/2010/main" val="2903360662"/>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36B82EFA-3402-D64A-60FF-E4C48B5B37D6}"/>
              </a:ext>
            </a:extLst>
          </p:cNvPr>
          <p:cNvSpPr txBox="1"/>
          <p:nvPr/>
        </p:nvSpPr>
        <p:spPr>
          <a:xfrm>
            <a:off x="743919" y="5935851"/>
            <a:ext cx="755335" cy="461665"/>
          </a:xfrm>
          <a:prstGeom prst="rect">
            <a:avLst/>
          </a:prstGeom>
          <a:noFill/>
        </p:spPr>
        <p:txBody>
          <a:bodyPr wrap="none" rtlCol="1">
            <a:spAutoFit/>
          </a:bodyPr>
          <a:lstStyle/>
          <a:p>
            <a:r>
              <a:rPr lang="fa-IR" sz="2400" dirty="0"/>
              <a:t>8/12</a:t>
            </a:r>
          </a:p>
        </p:txBody>
      </p:sp>
    </p:spTree>
    <p:extLst>
      <p:ext uri="{BB962C8B-B14F-4D97-AF65-F5344CB8AC3E}">
        <p14:creationId xmlns:p14="http://schemas.microsoft.com/office/powerpoint/2010/main" val="366238479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4">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007B2AFB-A955-4A4D-9621-0854025753F8}">
  <we:reference id="wa104381411" version="2.4.5.0" store="en-US" storeType="OMEX"/>
  <we:alternateReferences>
    <we:reference id="WA104381411" version="2.4.5.0" store="WA104381411"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746F96A1-8A47-4281-9934-AE99ECE3FA9B}">
  <we:reference id="wa200005887" version="1.0.0.2" store="en-US" storeType="OMEX"/>
  <we:alternateReferences>
    <we:reference id="WA200005887" version="1.0.0.2" store="WA200005887"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557</TotalTime>
  <Words>1085</Words>
  <Application>Microsoft Office PowerPoint</Application>
  <PresentationFormat>Widescreen</PresentationFormat>
  <Paragraphs>102</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B Jadid</vt:lpstr>
      <vt:lpstr>Calibri</vt:lpstr>
      <vt:lpstr>Calibri Light</vt:lpstr>
      <vt:lpstr>Cascadia Code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PATRIS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Ir an</dc:title>
  <dc:creator>SAEED</dc:creator>
  <cp:lastModifiedBy>Farzad</cp:lastModifiedBy>
  <cp:revision>38</cp:revision>
  <dcterms:created xsi:type="dcterms:W3CDTF">2023-12-13T12:54:49Z</dcterms:created>
  <dcterms:modified xsi:type="dcterms:W3CDTF">2024-02-27T02:19:41Z</dcterms:modified>
</cp:coreProperties>
</file>